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E2907F5-F1E6-47E8-B2E3-4A91382C125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072240" y="4289400"/>
            <a:ext cx="1411200" cy="47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5FFF53C-F290-4551-95BF-D3754BA0491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072240" y="4289400"/>
            <a:ext cx="1411200" cy="47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E718E77-1EF7-4D43-B174-E93A17E6A8F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3072240" y="4289400"/>
            <a:ext cx="1411200" cy="47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05247AA-353A-450F-90D0-97EE367E40C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072240" y="4289400"/>
            <a:ext cx="1411200" cy="47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EBEE111-8905-4A50-8D65-E83AF85D707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072240" y="4289400"/>
            <a:ext cx="1411200" cy="47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01B4D04-8AE5-41D7-B8DE-E5EAE1C7AB3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072240" y="4289400"/>
            <a:ext cx="1411200" cy="47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0C9BA58-2581-45F8-9CBF-DCC1661CB14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072240" y="4289400"/>
            <a:ext cx="1411200" cy="47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35A134A-E369-480B-A74B-30AC5DD4205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3072240" y="4289400"/>
            <a:ext cx="1411200" cy="2203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8AF28D9-83FD-4E7A-B3DF-7F2466F3908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072240" y="4289400"/>
            <a:ext cx="1411200" cy="47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286F6DA-7025-4016-AAE0-B949D1CD29D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072240" y="4289400"/>
            <a:ext cx="1411200" cy="47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4A52933-733C-44AE-8803-FD73E8FFF61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072240" y="4289400"/>
            <a:ext cx="1411200" cy="47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F015382-AA61-4BBE-994D-3A8FBA0FAE3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4320" y="0"/>
            <a:ext cx="7547400" cy="1067472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1690920" y="4113000"/>
            <a:ext cx="4301640" cy="247500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072240" y="4289400"/>
            <a:ext cx="1411200" cy="47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2950" spc="-1" strike="noStrike">
                <a:latin typeface="Calibri"/>
              </a:rPr>
              <a:t>Click to edit the title text format</a:t>
            </a:r>
            <a:endParaRPr b="0" lang="en-US" sz="295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77C8F28-751F-44BA-8925-8F8CA5A68AE1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072240" y="4289400"/>
            <a:ext cx="1411200" cy="17982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46152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2950" spc="-12" strike="noStrike">
                <a:solidFill>
                  <a:srgbClr val="000000"/>
                </a:solidFill>
                <a:latin typeface="Tahoma"/>
              </a:rPr>
              <a:t>FELIZ</a:t>
            </a:r>
            <a:endParaRPr b="0" lang="en-US" sz="295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2022-07-29T04:47:01Z</dcterms:created>
  <dc:creator/>
  <dc:description/>
  <dc:language>en-US</dc:language>
  <cp:lastModifiedBy/>
  <dcterms:modified xsi:type="dcterms:W3CDTF">2022-07-29T04:47:01Z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