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D39F95-F2D3-4B7D-8D5F-5AFD944A54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EE7786-3A24-4318-980A-C12D8B02A2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647156-1566-46FD-A778-EFA0106385D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7CC8A4-607C-40F9-A614-D03E3D6760E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24C706-4C29-43E0-9E64-18ADE83903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492C05-7AD2-46EE-AA8B-8D78429FE9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CAF851-494C-40E8-8E25-9BD33F954B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F6A625-E93A-4420-B59D-BEF535DF38B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237760" y="5903316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D88505-7582-4962-9984-FAEF95C231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75A8B6-058D-4E26-A9A0-6BEBD9BAEB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F7151A-B130-4F1F-9999-DF1E710CDD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237760" y="6679440"/>
            <a:ext cx="308592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1D8F9A-C630-422F-8BFD-1DB4ACBE86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76014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928080" y="2263320"/>
            <a:ext cx="123120" cy="141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237760" y="2972160"/>
            <a:ext cx="3085920" cy="2880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5750" spc="-1" strike="noStrike">
                <a:latin typeface="Calibri"/>
              </a:rPr>
              <a:t>Click to edit the title text format</a:t>
            </a:r>
            <a:endParaRPr b="0" lang="en-US" sz="157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C64FAD7-4A4D-4AB1-AD5E-B3FF9777D4F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326040" y="3460320"/>
            <a:ext cx="905760" cy="2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H</a:t>
            </a:r>
            <a:r>
              <a:rPr b="0" lang="en-US" sz="1800" spc="89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O</a:t>
            </a:r>
            <a:r>
              <a:rPr b="0" lang="en-US" sz="1800" spc="94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L</a:t>
            </a:r>
            <a:r>
              <a:rPr b="0" lang="en-US" sz="1800" spc="97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60" strike="noStrike">
                <a:solidFill>
                  <a:srgbClr val="463737"/>
                </a:solidFill>
                <a:latin typeface="Lucida Sans Unicode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237760" y="2972160"/>
            <a:ext cx="3085920" cy="4813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5750" spc="-2762" strike="noStrike">
                <a:solidFill>
                  <a:srgbClr val="463737"/>
                </a:solidFill>
                <a:latin typeface="Arial Narrow"/>
              </a:rPr>
              <a:t>Agosto</a:t>
            </a:r>
            <a:endParaRPr b="0" lang="en-US" sz="1575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1017720" y="6173640"/>
            <a:ext cx="549432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H</a:t>
            </a:r>
            <a:r>
              <a:rPr b="0" lang="en-US" sz="1800" spc="-211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T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T</a:t>
            </a:r>
            <a:r>
              <a:rPr b="0" lang="en-US" sz="1800" spc="-20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P</a:t>
            </a:r>
            <a:r>
              <a:rPr b="0" lang="en-US" sz="1800" spc="-20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S</a:t>
            </a:r>
            <a:r>
              <a:rPr b="0" lang="en-US" sz="1800" spc="-197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:</a:t>
            </a:r>
            <a:r>
              <a:rPr b="0" lang="en-US" sz="1800" spc="-205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/</a:t>
            </a:r>
            <a:r>
              <a:rPr b="0" lang="en-US" sz="1800" spc="-197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/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W</a:t>
            </a:r>
            <a:r>
              <a:rPr b="0" lang="en-US" sz="1800" spc="-191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W</a:t>
            </a:r>
            <a:r>
              <a:rPr b="0" lang="en-US" sz="1800" spc="-216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W</a:t>
            </a:r>
            <a:r>
              <a:rPr b="0" lang="en-US" sz="1800" spc="-191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.</a:t>
            </a:r>
            <a:r>
              <a:rPr b="0" lang="en-US" sz="1800" spc="-205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S</a:t>
            </a:r>
            <a:r>
              <a:rPr b="0" lang="en-US" sz="1800" spc="-197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U</a:t>
            </a:r>
            <a:r>
              <a:rPr b="0" lang="en-US" sz="1800" spc="-211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P</a:t>
            </a:r>
            <a:r>
              <a:rPr b="0" lang="en-US" sz="1800" spc="-20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E</a:t>
            </a:r>
            <a:r>
              <a:rPr b="0" lang="en-US" sz="1800" spc="-205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R</a:t>
            </a:r>
            <a:r>
              <a:rPr b="0" lang="en-US" sz="1800" spc="-20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P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O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R</a:t>
            </a:r>
            <a:r>
              <a:rPr b="0" lang="en-US" sz="1800" spc="-20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T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A</a:t>
            </a:r>
            <a:r>
              <a:rPr b="0" lang="en-US" sz="1800" spc="-18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D</a:t>
            </a:r>
            <a:r>
              <a:rPr b="0" lang="en-US" sz="1800" spc="-216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A</a:t>
            </a:r>
            <a:r>
              <a:rPr b="0" lang="en-US" sz="1800" spc="-18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S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.</a:t>
            </a:r>
            <a:r>
              <a:rPr b="0" lang="en-US" sz="1800" spc="-18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C</a:t>
            </a:r>
            <a:r>
              <a:rPr b="0" lang="en-US" sz="1800" spc="-211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1" strike="noStrike">
                <a:solidFill>
                  <a:srgbClr val="463737"/>
                </a:solidFill>
                <a:latin typeface="Lucida Sans Unicode"/>
              </a:rPr>
              <a:t>O</a:t>
            </a:r>
            <a:r>
              <a:rPr b="0" lang="en-US" sz="1800" spc="-222" strike="noStrike">
                <a:solidFill>
                  <a:srgbClr val="463737"/>
                </a:solidFill>
                <a:latin typeface="Lucida Sans Unicode"/>
              </a:rPr>
              <a:t> </a:t>
            </a:r>
            <a:r>
              <a:rPr b="0" lang="en-US" sz="1800" spc="-52" strike="noStrike">
                <a:solidFill>
                  <a:srgbClr val="463737"/>
                </a:solidFill>
                <a:latin typeface="Lucida Sans Unicode"/>
              </a:rPr>
              <a:t>M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5" name="object 5" descr=""/>
          <p:cNvPicPr/>
          <p:nvPr/>
        </p:nvPicPr>
        <p:blipFill>
          <a:blip r:embed="rId1"/>
          <a:stretch/>
        </p:blipFill>
        <p:spPr>
          <a:xfrm>
            <a:off x="2880" y="8269200"/>
            <a:ext cx="2757960" cy="2404440"/>
          </a:xfrm>
          <a:prstGeom prst="rect">
            <a:avLst/>
          </a:prstGeom>
          <a:ln w="0">
            <a:noFill/>
          </a:ln>
        </p:spPr>
      </p:pic>
      <p:grpSp>
        <p:nvGrpSpPr>
          <p:cNvPr id="46" name="object 6"/>
          <p:cNvGrpSpPr/>
          <p:nvPr/>
        </p:nvGrpSpPr>
        <p:grpSpPr>
          <a:xfrm>
            <a:off x="4229640" y="8497080"/>
            <a:ext cx="3321360" cy="2177640"/>
            <a:chOff x="4229640" y="8497080"/>
            <a:chExt cx="3321360" cy="2177640"/>
          </a:xfrm>
        </p:grpSpPr>
        <p:sp>
          <p:nvSpPr>
            <p:cNvPr id="47" name="object 7"/>
            <p:cNvSpPr/>
            <p:nvPr/>
          </p:nvSpPr>
          <p:spPr>
            <a:xfrm>
              <a:off x="4925160" y="8497080"/>
              <a:ext cx="2625840" cy="2177640"/>
            </a:xfrm>
            <a:custGeom>
              <a:avLst/>
              <a:gdLst/>
              <a:ahLst/>
              <a:rect l="l" t="t" r="r" b="b"/>
              <a:pathLst>
                <a:path w="2626359" h="2178050">
                  <a:moveTo>
                    <a:pt x="927100" y="0"/>
                  </a:moveTo>
                  <a:lnTo>
                    <a:pt x="883919" y="635"/>
                  </a:lnTo>
                  <a:lnTo>
                    <a:pt x="841375" y="3175"/>
                  </a:lnTo>
                  <a:lnTo>
                    <a:pt x="798194" y="6985"/>
                  </a:lnTo>
                  <a:lnTo>
                    <a:pt x="755650" y="12065"/>
                  </a:lnTo>
                  <a:lnTo>
                    <a:pt x="713739" y="18415"/>
                  </a:lnTo>
                  <a:lnTo>
                    <a:pt x="671829" y="26035"/>
                  </a:lnTo>
                  <a:lnTo>
                    <a:pt x="630554" y="34925"/>
                  </a:lnTo>
                  <a:lnTo>
                    <a:pt x="589914" y="45719"/>
                  </a:lnTo>
                  <a:lnTo>
                    <a:pt x="549910" y="57785"/>
                  </a:lnTo>
                  <a:lnTo>
                    <a:pt x="510539" y="71119"/>
                  </a:lnTo>
                  <a:lnTo>
                    <a:pt x="471804" y="85725"/>
                  </a:lnTo>
                  <a:lnTo>
                    <a:pt x="434339" y="102235"/>
                  </a:lnTo>
                  <a:lnTo>
                    <a:pt x="397510" y="119380"/>
                  </a:lnTo>
                  <a:lnTo>
                    <a:pt x="361950" y="138430"/>
                  </a:lnTo>
                  <a:lnTo>
                    <a:pt x="327660" y="158750"/>
                  </a:lnTo>
                  <a:lnTo>
                    <a:pt x="294639" y="180975"/>
                  </a:lnTo>
                  <a:lnTo>
                    <a:pt x="262889" y="203835"/>
                  </a:lnTo>
                  <a:lnTo>
                    <a:pt x="232410" y="228600"/>
                  </a:lnTo>
                  <a:lnTo>
                    <a:pt x="203200" y="254635"/>
                  </a:lnTo>
                  <a:lnTo>
                    <a:pt x="175894" y="281940"/>
                  </a:lnTo>
                  <a:lnTo>
                    <a:pt x="150494" y="311150"/>
                  </a:lnTo>
                  <a:lnTo>
                    <a:pt x="126364" y="341630"/>
                  </a:lnTo>
                  <a:lnTo>
                    <a:pt x="104139" y="372744"/>
                  </a:lnTo>
                  <a:lnTo>
                    <a:pt x="83819" y="406400"/>
                  </a:lnTo>
                  <a:lnTo>
                    <a:pt x="66039" y="440690"/>
                  </a:lnTo>
                  <a:lnTo>
                    <a:pt x="49529" y="476885"/>
                  </a:lnTo>
                  <a:lnTo>
                    <a:pt x="35560" y="514350"/>
                  </a:lnTo>
                  <a:lnTo>
                    <a:pt x="23494" y="553085"/>
                  </a:lnTo>
                  <a:lnTo>
                    <a:pt x="13969" y="593090"/>
                  </a:lnTo>
                  <a:lnTo>
                    <a:pt x="6985" y="635000"/>
                  </a:lnTo>
                  <a:lnTo>
                    <a:pt x="2539" y="678180"/>
                  </a:lnTo>
                  <a:lnTo>
                    <a:pt x="0" y="722630"/>
                  </a:lnTo>
                  <a:lnTo>
                    <a:pt x="635" y="768985"/>
                  </a:lnTo>
                  <a:lnTo>
                    <a:pt x="3810" y="816610"/>
                  </a:lnTo>
                  <a:lnTo>
                    <a:pt x="13335" y="862330"/>
                  </a:lnTo>
                  <a:lnTo>
                    <a:pt x="25400" y="907415"/>
                  </a:lnTo>
                  <a:lnTo>
                    <a:pt x="40639" y="951865"/>
                  </a:lnTo>
                  <a:lnTo>
                    <a:pt x="59054" y="995045"/>
                  </a:lnTo>
                  <a:lnTo>
                    <a:pt x="79375" y="1038225"/>
                  </a:lnTo>
                  <a:lnTo>
                    <a:pt x="100964" y="1080135"/>
                  </a:lnTo>
                  <a:lnTo>
                    <a:pt x="125094" y="1122045"/>
                  </a:lnTo>
                  <a:lnTo>
                    <a:pt x="149860" y="1163320"/>
                  </a:lnTo>
                  <a:lnTo>
                    <a:pt x="226694" y="1285875"/>
                  </a:lnTo>
                  <a:lnTo>
                    <a:pt x="252729" y="1326515"/>
                  </a:lnTo>
                  <a:lnTo>
                    <a:pt x="277494" y="1367790"/>
                  </a:lnTo>
                  <a:lnTo>
                    <a:pt x="300989" y="1409065"/>
                  </a:lnTo>
                  <a:lnTo>
                    <a:pt x="323850" y="1450340"/>
                  </a:lnTo>
                  <a:lnTo>
                    <a:pt x="344169" y="1492250"/>
                  </a:lnTo>
                  <a:lnTo>
                    <a:pt x="363219" y="1534795"/>
                  </a:lnTo>
                  <a:lnTo>
                    <a:pt x="379094" y="1577975"/>
                  </a:lnTo>
                  <a:lnTo>
                    <a:pt x="392429" y="1621790"/>
                  </a:lnTo>
                  <a:lnTo>
                    <a:pt x="402589" y="1666239"/>
                  </a:lnTo>
                  <a:lnTo>
                    <a:pt x="408939" y="1711960"/>
                  </a:lnTo>
                  <a:lnTo>
                    <a:pt x="411479" y="1758314"/>
                  </a:lnTo>
                  <a:lnTo>
                    <a:pt x="409575" y="1807210"/>
                  </a:lnTo>
                  <a:lnTo>
                    <a:pt x="403225" y="1854835"/>
                  </a:lnTo>
                  <a:lnTo>
                    <a:pt x="393700" y="1901825"/>
                  </a:lnTo>
                  <a:lnTo>
                    <a:pt x="380364" y="1947545"/>
                  </a:lnTo>
                  <a:lnTo>
                    <a:pt x="364489" y="1993265"/>
                  </a:lnTo>
                  <a:lnTo>
                    <a:pt x="346075" y="2038350"/>
                  </a:lnTo>
                  <a:lnTo>
                    <a:pt x="326389" y="2083435"/>
                  </a:lnTo>
                  <a:lnTo>
                    <a:pt x="304800" y="2127885"/>
                  </a:lnTo>
                  <a:lnTo>
                    <a:pt x="282575" y="2171700"/>
                  </a:lnTo>
                  <a:lnTo>
                    <a:pt x="279400" y="2178048"/>
                  </a:lnTo>
                  <a:lnTo>
                    <a:pt x="2626360" y="2178048"/>
                  </a:lnTo>
                  <a:lnTo>
                    <a:pt x="2626360" y="247015"/>
                  </a:lnTo>
                  <a:lnTo>
                    <a:pt x="1945005" y="247015"/>
                  </a:lnTo>
                  <a:lnTo>
                    <a:pt x="1894839" y="245744"/>
                  </a:lnTo>
                  <a:lnTo>
                    <a:pt x="1844674" y="240030"/>
                  </a:lnTo>
                  <a:lnTo>
                    <a:pt x="1795144" y="230505"/>
                  </a:lnTo>
                  <a:lnTo>
                    <a:pt x="1746249" y="218440"/>
                  </a:lnTo>
                  <a:lnTo>
                    <a:pt x="1697355" y="203835"/>
                  </a:lnTo>
                  <a:lnTo>
                    <a:pt x="1649094" y="187325"/>
                  </a:lnTo>
                  <a:lnTo>
                    <a:pt x="1601469" y="169544"/>
                  </a:lnTo>
                  <a:lnTo>
                    <a:pt x="1457960" y="114300"/>
                  </a:lnTo>
                  <a:lnTo>
                    <a:pt x="1421129" y="97155"/>
                  </a:lnTo>
                  <a:lnTo>
                    <a:pt x="1383664" y="81915"/>
                  </a:lnTo>
                  <a:lnTo>
                    <a:pt x="1344929" y="67310"/>
                  </a:lnTo>
                  <a:lnTo>
                    <a:pt x="1305560" y="54610"/>
                  </a:lnTo>
                  <a:lnTo>
                    <a:pt x="1265554" y="43180"/>
                  </a:lnTo>
                  <a:lnTo>
                    <a:pt x="1224279" y="33019"/>
                  </a:lnTo>
                  <a:lnTo>
                    <a:pt x="1183004" y="24130"/>
                  </a:lnTo>
                  <a:lnTo>
                    <a:pt x="1141094" y="16510"/>
                  </a:lnTo>
                  <a:lnTo>
                    <a:pt x="1098550" y="10794"/>
                  </a:lnTo>
                  <a:lnTo>
                    <a:pt x="1056004" y="5715"/>
                  </a:lnTo>
                  <a:lnTo>
                    <a:pt x="1013460" y="2540"/>
                  </a:lnTo>
                  <a:lnTo>
                    <a:pt x="970279" y="635"/>
                  </a:lnTo>
                  <a:lnTo>
                    <a:pt x="927100" y="0"/>
                  </a:lnTo>
                  <a:close/>
                  <a:moveTo>
                    <a:pt x="2626360" y="98425"/>
                  </a:moveTo>
                  <a:lnTo>
                    <a:pt x="2586355" y="99060"/>
                  </a:lnTo>
                  <a:lnTo>
                    <a:pt x="2539365" y="102235"/>
                  </a:lnTo>
                  <a:lnTo>
                    <a:pt x="2492374" y="109219"/>
                  </a:lnTo>
                  <a:lnTo>
                    <a:pt x="2442210" y="120015"/>
                  </a:lnTo>
                  <a:lnTo>
                    <a:pt x="2392044" y="133350"/>
                  </a:lnTo>
                  <a:lnTo>
                    <a:pt x="2342515" y="148590"/>
                  </a:lnTo>
                  <a:lnTo>
                    <a:pt x="2195194" y="197485"/>
                  </a:lnTo>
                  <a:lnTo>
                    <a:pt x="2146299" y="212725"/>
                  </a:lnTo>
                  <a:lnTo>
                    <a:pt x="2096769" y="226060"/>
                  </a:lnTo>
                  <a:lnTo>
                    <a:pt x="2046605" y="236219"/>
                  </a:lnTo>
                  <a:lnTo>
                    <a:pt x="1996439" y="243840"/>
                  </a:lnTo>
                  <a:lnTo>
                    <a:pt x="1945005" y="247015"/>
                  </a:lnTo>
                  <a:lnTo>
                    <a:pt x="2626360" y="247015"/>
                  </a:lnTo>
                  <a:lnTo>
                    <a:pt x="2626360" y="98425"/>
                  </a:lnTo>
                  <a:close/>
                </a:path>
              </a:pathLst>
            </a:custGeom>
            <a:solidFill>
              <a:srgbClr val="ebee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8"/>
            <p:cNvSpPr/>
            <p:nvPr/>
          </p:nvSpPr>
          <p:spPr>
            <a:xfrm>
              <a:off x="4229640" y="8715240"/>
              <a:ext cx="1003680" cy="886680"/>
            </a:xfrm>
            <a:custGeom>
              <a:avLst/>
              <a:gdLst/>
              <a:ahLst/>
              <a:rect l="l" t="t" r="r" b="b"/>
              <a:pathLst>
                <a:path w="1003935" h="887095">
                  <a:moveTo>
                    <a:pt x="380364" y="0"/>
                  </a:moveTo>
                  <a:lnTo>
                    <a:pt x="332104" y="6349"/>
                  </a:lnTo>
                  <a:lnTo>
                    <a:pt x="285114" y="20319"/>
                  </a:lnTo>
                  <a:lnTo>
                    <a:pt x="241300" y="42544"/>
                  </a:lnTo>
                  <a:lnTo>
                    <a:pt x="202564" y="71754"/>
                  </a:lnTo>
                  <a:lnTo>
                    <a:pt x="168910" y="107314"/>
                  </a:lnTo>
                  <a:lnTo>
                    <a:pt x="128269" y="174624"/>
                  </a:lnTo>
                  <a:lnTo>
                    <a:pt x="86994" y="283844"/>
                  </a:lnTo>
                  <a:lnTo>
                    <a:pt x="40004" y="397509"/>
                  </a:lnTo>
                  <a:lnTo>
                    <a:pt x="22860" y="445134"/>
                  </a:lnTo>
                  <a:lnTo>
                    <a:pt x="10160" y="489584"/>
                  </a:lnTo>
                  <a:lnTo>
                    <a:pt x="1904" y="535304"/>
                  </a:lnTo>
                  <a:lnTo>
                    <a:pt x="0" y="584834"/>
                  </a:lnTo>
                  <a:lnTo>
                    <a:pt x="6985" y="648969"/>
                  </a:lnTo>
                  <a:lnTo>
                    <a:pt x="26669" y="709929"/>
                  </a:lnTo>
                  <a:lnTo>
                    <a:pt x="48894" y="746759"/>
                  </a:lnTo>
                  <a:lnTo>
                    <a:pt x="77469" y="778509"/>
                  </a:lnTo>
                  <a:lnTo>
                    <a:pt x="111125" y="805814"/>
                  </a:lnTo>
                  <a:lnTo>
                    <a:pt x="147954" y="828039"/>
                  </a:lnTo>
                  <a:lnTo>
                    <a:pt x="187325" y="845819"/>
                  </a:lnTo>
                  <a:lnTo>
                    <a:pt x="227964" y="859789"/>
                  </a:lnTo>
                  <a:lnTo>
                    <a:pt x="269875" y="870584"/>
                  </a:lnTo>
                  <a:lnTo>
                    <a:pt x="345439" y="883284"/>
                  </a:lnTo>
                  <a:lnTo>
                    <a:pt x="412750" y="887094"/>
                  </a:lnTo>
                  <a:lnTo>
                    <a:pt x="445769" y="883919"/>
                  </a:lnTo>
                  <a:lnTo>
                    <a:pt x="494029" y="870584"/>
                  </a:lnTo>
                  <a:lnTo>
                    <a:pt x="540385" y="850899"/>
                  </a:lnTo>
                  <a:lnTo>
                    <a:pt x="584835" y="826769"/>
                  </a:lnTo>
                  <a:lnTo>
                    <a:pt x="629285" y="801369"/>
                  </a:lnTo>
                  <a:lnTo>
                    <a:pt x="674369" y="777239"/>
                  </a:lnTo>
                  <a:lnTo>
                    <a:pt x="720725" y="757554"/>
                  </a:lnTo>
                  <a:lnTo>
                    <a:pt x="755014" y="748029"/>
                  </a:lnTo>
                  <a:lnTo>
                    <a:pt x="789304" y="739774"/>
                  </a:lnTo>
                  <a:lnTo>
                    <a:pt x="823594" y="732154"/>
                  </a:lnTo>
                  <a:lnTo>
                    <a:pt x="891539" y="711834"/>
                  </a:lnTo>
                  <a:lnTo>
                    <a:pt x="951229" y="675004"/>
                  </a:lnTo>
                  <a:lnTo>
                    <a:pt x="984250" y="628649"/>
                  </a:lnTo>
                  <a:lnTo>
                    <a:pt x="996950" y="584834"/>
                  </a:lnTo>
                  <a:lnTo>
                    <a:pt x="1003300" y="529589"/>
                  </a:lnTo>
                  <a:lnTo>
                    <a:pt x="1003935" y="495934"/>
                  </a:lnTo>
                  <a:lnTo>
                    <a:pt x="1002664" y="429259"/>
                  </a:lnTo>
                  <a:lnTo>
                    <a:pt x="1001394" y="390524"/>
                  </a:lnTo>
                  <a:lnTo>
                    <a:pt x="998219" y="352424"/>
                  </a:lnTo>
                  <a:lnTo>
                    <a:pt x="991869" y="314324"/>
                  </a:lnTo>
                  <a:lnTo>
                    <a:pt x="981710" y="277494"/>
                  </a:lnTo>
                  <a:lnTo>
                    <a:pt x="963929" y="240664"/>
                  </a:lnTo>
                  <a:lnTo>
                    <a:pt x="941069" y="208279"/>
                  </a:lnTo>
                  <a:lnTo>
                    <a:pt x="913129" y="179704"/>
                  </a:lnTo>
                  <a:lnTo>
                    <a:pt x="880110" y="156209"/>
                  </a:lnTo>
                  <a:lnTo>
                    <a:pt x="838835" y="135889"/>
                  </a:lnTo>
                  <a:lnTo>
                    <a:pt x="794385" y="121284"/>
                  </a:lnTo>
                  <a:lnTo>
                    <a:pt x="702944" y="99694"/>
                  </a:lnTo>
                  <a:lnTo>
                    <a:pt x="657860" y="87629"/>
                  </a:lnTo>
                  <a:lnTo>
                    <a:pt x="612139" y="69849"/>
                  </a:lnTo>
                  <a:lnTo>
                    <a:pt x="521969" y="30479"/>
                  </a:lnTo>
                  <a:lnTo>
                    <a:pt x="476250" y="13969"/>
                  </a:lnTo>
                  <a:lnTo>
                    <a:pt x="429260" y="3174"/>
                  </a:lnTo>
                  <a:lnTo>
                    <a:pt x="380364" y="0"/>
                  </a:lnTo>
                  <a:close/>
                </a:path>
              </a:pathLst>
            </a:custGeom>
            <a:solidFill>
              <a:srgbClr val="faac1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" name="object 9"/>
          <p:cNvGrpSpPr/>
          <p:nvPr/>
        </p:nvGrpSpPr>
        <p:grpSpPr>
          <a:xfrm>
            <a:off x="367920" y="1081080"/>
            <a:ext cx="1347480" cy="1321200"/>
            <a:chOff x="367920" y="1081080"/>
            <a:chExt cx="1347480" cy="1321200"/>
          </a:xfrm>
        </p:grpSpPr>
        <p:pic>
          <p:nvPicPr>
            <p:cNvPr id="50" name="object 10" descr=""/>
            <p:cNvPicPr/>
            <p:nvPr/>
          </p:nvPicPr>
          <p:blipFill>
            <a:blip r:embed="rId2"/>
            <a:stretch/>
          </p:blipFill>
          <p:spPr>
            <a:xfrm>
              <a:off x="1132200" y="1081080"/>
              <a:ext cx="176040" cy="135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object 11" descr=""/>
            <p:cNvPicPr/>
            <p:nvPr/>
          </p:nvPicPr>
          <p:blipFill>
            <a:blip r:embed="rId3"/>
            <a:stretch/>
          </p:blipFill>
          <p:spPr>
            <a:xfrm>
              <a:off x="1341000" y="1171800"/>
              <a:ext cx="271080" cy="277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2" name="object 12" descr=""/>
            <p:cNvPicPr/>
            <p:nvPr/>
          </p:nvPicPr>
          <p:blipFill>
            <a:blip r:embed="rId4"/>
            <a:stretch/>
          </p:blipFill>
          <p:spPr>
            <a:xfrm>
              <a:off x="1531440" y="1493280"/>
              <a:ext cx="151200" cy="1173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3" name="object 13" descr=""/>
            <p:cNvPicPr/>
            <p:nvPr/>
          </p:nvPicPr>
          <p:blipFill>
            <a:blip r:embed="rId5"/>
            <a:stretch/>
          </p:blipFill>
          <p:spPr>
            <a:xfrm>
              <a:off x="1580040" y="1663920"/>
              <a:ext cx="135360" cy="75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4" name="object 14" descr=""/>
            <p:cNvPicPr/>
            <p:nvPr/>
          </p:nvPicPr>
          <p:blipFill>
            <a:blip r:embed="rId6"/>
            <a:stretch/>
          </p:blipFill>
          <p:spPr>
            <a:xfrm>
              <a:off x="1567080" y="1802880"/>
              <a:ext cx="144000" cy="67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5" name="object 15" descr=""/>
            <p:cNvPicPr/>
            <p:nvPr/>
          </p:nvPicPr>
          <p:blipFill>
            <a:blip r:embed="rId7"/>
            <a:stretch/>
          </p:blipFill>
          <p:spPr>
            <a:xfrm>
              <a:off x="1240200" y="1954800"/>
              <a:ext cx="433800" cy="382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6" name="object 16" descr=""/>
            <p:cNvPicPr/>
            <p:nvPr/>
          </p:nvPicPr>
          <p:blipFill>
            <a:blip r:embed="rId8"/>
            <a:stretch/>
          </p:blipFill>
          <p:spPr>
            <a:xfrm>
              <a:off x="1102320" y="2255040"/>
              <a:ext cx="104040" cy="147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object 17" descr=""/>
            <p:cNvPicPr/>
            <p:nvPr/>
          </p:nvPicPr>
          <p:blipFill>
            <a:blip r:embed="rId9"/>
            <a:stretch/>
          </p:blipFill>
          <p:spPr>
            <a:xfrm>
              <a:off x="407160" y="1950120"/>
              <a:ext cx="43452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8" name="object 18" descr=""/>
            <p:cNvPicPr/>
            <p:nvPr/>
          </p:nvPicPr>
          <p:blipFill>
            <a:blip r:embed="rId10"/>
            <a:stretch/>
          </p:blipFill>
          <p:spPr>
            <a:xfrm>
              <a:off x="367920" y="1774800"/>
              <a:ext cx="144360" cy="961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2022-07-29T03:36:46Z</dcterms:created>
  <dc:creator/>
  <dc:description/>
  <dc:language>en-US</dc:language>
  <cp:lastModifiedBy/>
  <dcterms:modified xsi:type="dcterms:W3CDTF">2022-07-29T03:36:46Z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