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45B8A9-BC02-483F-A480-D8F618B5F6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30E406-D5EE-470E-A589-FEEB77A53A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8F0A6B-5A4F-44BB-A007-64D000FD400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CD1002-D384-48E1-B9C5-A6C92350772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C1145D-E31D-47CF-964B-CE028D0BDB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6C2CD8-351D-4D5A-A3E9-1A3D98DE55C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42B7AD-D17D-407F-A12D-EB5B359C18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E8C6C6-495A-443B-9FDF-A8022E48555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34547C-A2DA-4BBF-B5BA-CA96C99269B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7C505C-F331-4F0A-AB98-15AB0658CE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75D8C9-C5D1-4C31-B679-AED2F445D6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5A2EEB-A764-4799-A00A-28659609AE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3E41668-034E-4528-B467-691C3EFAB95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6778080" y="429480"/>
            <a:ext cx="9612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100" spc="-1" strike="noStrike">
                <a:latin typeface="Calibri"/>
              </a:rPr>
              <a:t>1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1502640" y="2322720"/>
            <a:ext cx="476208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latin typeface="Times New Roman"/>
              </a:rPr>
              <a:t>Título</a:t>
            </a:r>
            <a:r>
              <a:rPr b="1" lang="en-US" sz="1200" spc="-21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del</a:t>
            </a:r>
            <a:r>
              <a:rPr b="1" lang="en-US" sz="1200" spc="-46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Trabajo</a:t>
            </a:r>
            <a:r>
              <a:rPr b="1" lang="en-US" sz="1200" spc="-21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en</a:t>
            </a:r>
            <a:r>
              <a:rPr b="1" lang="en-US" sz="1200" spc="-21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fuente</a:t>
            </a:r>
            <a:r>
              <a:rPr b="1" lang="en-US" sz="1200" spc="-26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Times</a:t>
            </a:r>
            <a:r>
              <a:rPr b="1" lang="en-US" sz="1200" spc="-32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New</a:t>
            </a:r>
            <a:r>
              <a:rPr b="1" lang="en-US" sz="1200" spc="-26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Roman</a:t>
            </a:r>
            <a:r>
              <a:rPr b="1" lang="en-US" sz="1200" spc="4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número</a:t>
            </a:r>
            <a:r>
              <a:rPr b="1" lang="en-US" sz="1200" spc="-21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12</a:t>
            </a:r>
            <a:r>
              <a:rPr b="1" lang="en-US" sz="1200" spc="-26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y</a:t>
            </a:r>
            <a:r>
              <a:rPr b="1" lang="en-US" sz="1200" spc="-21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en</a:t>
            </a:r>
            <a:r>
              <a:rPr b="1" lang="en-US" sz="1200" spc="-21" strike="noStrike">
                <a:latin typeface="Times New Roman"/>
              </a:rPr>
              <a:t> </a:t>
            </a:r>
            <a:r>
              <a:rPr b="1" lang="en-US" sz="1200" spc="-12" strike="noStrike">
                <a:latin typeface="Times New Roman"/>
              </a:rPr>
              <a:t>Negritas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2061000" y="3676680"/>
            <a:ext cx="3642120" cy="203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96408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Autor</a:t>
            </a:r>
            <a:r>
              <a:rPr b="0" lang="en-US" sz="1200" spc="-4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o</a:t>
            </a:r>
            <a:r>
              <a:rPr b="0" lang="en-US" sz="1200" spc="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Autores</a:t>
            </a:r>
            <a:r>
              <a:rPr b="0" lang="en-US" sz="1200" spc="-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46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Trabajo</a:t>
            </a:r>
            <a:endParaRPr b="0" lang="en-US" sz="1200" spc="-1" strike="noStrike">
              <a:latin typeface="Arial"/>
            </a:endParaRPr>
          </a:p>
          <a:p>
            <a:pPr marL="1588680" indent="-436320">
              <a:lnSpc>
                <a:spcPct val="246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Facultad,</a:t>
            </a:r>
            <a:r>
              <a:rPr b="0" lang="en-US" sz="1200" spc="-32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Universidad Materia</a:t>
            </a:r>
            <a:endParaRPr b="0" lang="en-US" sz="1200" spc="-1" strike="noStrike">
              <a:latin typeface="Arial"/>
            </a:endParaRPr>
          </a:p>
          <a:p>
            <a:pPr marL="12600" indent="176400">
              <a:lnSpc>
                <a:spcPts val="358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latin typeface="Times New Roman"/>
              </a:rPr>
              <a:t>Nombre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Profesor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incluyendo su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Nivel</a:t>
            </a:r>
            <a:r>
              <a:rPr b="0" lang="en-US" sz="1200" spc="-41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Académico </a:t>
            </a:r>
            <a:r>
              <a:rPr b="0" lang="en-US" sz="1200" spc="-1" strike="noStrike">
                <a:latin typeface="Times New Roman"/>
              </a:rPr>
              <a:t>Día,</a:t>
            </a:r>
            <a:r>
              <a:rPr b="0" lang="en-US" sz="1200" spc="1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mes y</a:t>
            </a:r>
            <a:r>
              <a:rPr b="0" lang="en-US" sz="1200" spc="-60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año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fecha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límite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para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la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entrega</a:t>
            </a:r>
            <a:r>
              <a:rPr b="0" lang="en-US" sz="1200" spc="-15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55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trabajo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2022-05-08T06:01:55Z</dcterms:created>
  <dc:creator/>
  <dc:description/>
  <dc:language>en-US</dc:language>
  <cp:lastModifiedBy/>
  <dcterms:modified xsi:type="dcterms:W3CDTF">2022-05-08T06:01:55Z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