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10.png" ContentType="image/png"/>
  <Override PartName="/ppt/media/image6.png" ContentType="image/png"/>
  <Override PartName="/ppt/media/image11.png" ContentType="image/png"/>
  <Override PartName="/ppt/media/image7.png" ContentType="image/png"/>
  <Override PartName="/ppt/media/image8.png" ContentType="image/png"/>
  <Override PartName="/ppt/media/image9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87A6C4F-B0E7-477B-9FF3-0CF92D81FF8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B9EC21C-EF0A-49A8-934A-2D7B67BBCB5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9013159-376A-42FB-853E-209162FB881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FE2C86B-B7BB-4AAF-A946-81B7A749B24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20C0F4B-4457-420C-98BC-FA24A2E0408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35F4424-1B10-4C55-A9D4-6DB59807D3B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44556A6-1237-4E73-8338-F7BDF687E92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DA2BD75-C354-451A-9143-5CF2BFE94B1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AFB3706-6AAC-4B33-8441-531136B0D21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395AAEA-9588-4F9B-B109-D3FD1A378E8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24054E5-13D2-486E-A2F1-B31011161A3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11E5AD5-AC1B-4969-A3BB-2AA1AA98379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2880" y="0"/>
            <a:ext cx="7549920" cy="10674000"/>
          </a:xfrm>
          <a:custGeom>
            <a:avLst/>
            <a:gdLst/>
            <a:ahLst/>
            <a:rect l="l" t="t" r="r" b="b"/>
            <a:pathLst>
              <a:path w="7550150" h="10674350">
                <a:moveTo>
                  <a:pt x="7549896" y="0"/>
                </a:moveTo>
                <a:lnTo>
                  <a:pt x="0" y="0"/>
                </a:lnTo>
                <a:lnTo>
                  <a:pt x="0" y="10674096"/>
                </a:lnTo>
                <a:lnTo>
                  <a:pt x="7549896" y="10674096"/>
                </a:lnTo>
                <a:lnTo>
                  <a:pt x="7549896" y="0"/>
                </a:lnTo>
                <a:close/>
              </a:path>
            </a:pathLst>
          </a:custGeom>
          <a:solidFill>
            <a:srgbClr val="fcffa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" name="bg object 17" descr=""/>
          <p:cNvPicPr/>
          <p:nvPr/>
        </p:nvPicPr>
        <p:blipFill>
          <a:blip r:embed="rId2"/>
          <a:stretch/>
        </p:blipFill>
        <p:spPr>
          <a:xfrm>
            <a:off x="231480" y="0"/>
            <a:ext cx="2252160" cy="1917000"/>
          </a:xfrm>
          <a:prstGeom prst="rect">
            <a:avLst/>
          </a:prstGeom>
          <a:ln w="0">
            <a:noFill/>
          </a:ln>
        </p:spPr>
      </p:pic>
      <p:sp>
        <p:nvSpPr>
          <p:cNvPr id="2" name="bg object 18"/>
          <p:cNvSpPr/>
          <p:nvPr/>
        </p:nvSpPr>
        <p:spPr>
          <a:xfrm>
            <a:off x="2665440" y="2705040"/>
            <a:ext cx="667800" cy="439200"/>
          </a:xfrm>
          <a:custGeom>
            <a:avLst/>
            <a:gdLst/>
            <a:ahLst/>
            <a:rect l="l" t="t" r="r" b="b"/>
            <a:pathLst>
              <a:path w="668020" h="439419">
                <a:moveTo>
                  <a:pt x="346837" y="379983"/>
                </a:moveTo>
                <a:lnTo>
                  <a:pt x="346837" y="433197"/>
                </a:lnTo>
                <a:lnTo>
                  <a:pt x="0" y="433197"/>
                </a:lnTo>
                <a:lnTo>
                  <a:pt x="97155" y="289178"/>
                </a:lnTo>
                <a:lnTo>
                  <a:pt x="140335" y="224535"/>
                </a:lnTo>
                <a:lnTo>
                  <a:pt x="176530" y="170560"/>
                </a:lnTo>
                <a:lnTo>
                  <a:pt x="205105" y="128142"/>
                </a:lnTo>
                <a:lnTo>
                  <a:pt x="227330" y="95757"/>
                </a:lnTo>
                <a:lnTo>
                  <a:pt x="242569" y="74167"/>
                </a:lnTo>
                <a:lnTo>
                  <a:pt x="70485" y="74167"/>
                </a:lnTo>
                <a:lnTo>
                  <a:pt x="31115" y="59562"/>
                </a:lnTo>
                <a:lnTo>
                  <a:pt x="23494" y="39369"/>
                </a:lnTo>
                <a:lnTo>
                  <a:pt x="23494" y="0"/>
                </a:lnTo>
                <a:lnTo>
                  <a:pt x="74930" y="0"/>
                </a:lnTo>
                <a:lnTo>
                  <a:pt x="74930" y="7619"/>
                </a:lnTo>
                <a:lnTo>
                  <a:pt x="74930" y="13969"/>
                </a:lnTo>
                <a:lnTo>
                  <a:pt x="75565" y="17779"/>
                </a:lnTo>
                <a:lnTo>
                  <a:pt x="78105" y="19050"/>
                </a:lnTo>
                <a:lnTo>
                  <a:pt x="80644" y="20319"/>
                </a:lnTo>
                <a:lnTo>
                  <a:pt x="85725" y="20954"/>
                </a:lnTo>
                <a:lnTo>
                  <a:pt x="93344" y="20954"/>
                </a:lnTo>
                <a:lnTo>
                  <a:pt x="340487" y="20954"/>
                </a:lnTo>
                <a:lnTo>
                  <a:pt x="95250" y="379983"/>
                </a:lnTo>
                <a:lnTo>
                  <a:pt x="346837" y="379983"/>
                </a:lnTo>
                <a:close/>
                <a:moveTo>
                  <a:pt x="667512" y="197230"/>
                </a:moveTo>
                <a:lnTo>
                  <a:pt x="667512" y="433197"/>
                </a:lnTo>
                <a:lnTo>
                  <a:pt x="614172" y="433197"/>
                </a:lnTo>
                <a:lnTo>
                  <a:pt x="614172" y="394461"/>
                </a:lnTo>
                <a:lnTo>
                  <a:pt x="607187" y="402716"/>
                </a:lnTo>
                <a:lnTo>
                  <a:pt x="565276" y="431291"/>
                </a:lnTo>
                <a:lnTo>
                  <a:pt x="523367" y="438911"/>
                </a:lnTo>
                <a:lnTo>
                  <a:pt x="506856" y="438276"/>
                </a:lnTo>
                <a:lnTo>
                  <a:pt x="462406" y="424941"/>
                </a:lnTo>
                <a:lnTo>
                  <a:pt x="428117" y="395097"/>
                </a:lnTo>
                <a:lnTo>
                  <a:pt x="407797" y="351408"/>
                </a:lnTo>
                <a:lnTo>
                  <a:pt x="403987" y="315213"/>
                </a:lnTo>
                <a:lnTo>
                  <a:pt x="405256" y="296799"/>
                </a:lnTo>
                <a:lnTo>
                  <a:pt x="420497" y="248030"/>
                </a:lnTo>
                <a:lnTo>
                  <a:pt x="450976" y="211835"/>
                </a:lnTo>
                <a:lnTo>
                  <a:pt x="493522" y="191515"/>
                </a:lnTo>
                <a:lnTo>
                  <a:pt x="525907" y="187705"/>
                </a:lnTo>
                <a:lnTo>
                  <a:pt x="540512" y="188340"/>
                </a:lnTo>
                <a:lnTo>
                  <a:pt x="577976" y="200405"/>
                </a:lnTo>
                <a:lnTo>
                  <a:pt x="607187" y="225170"/>
                </a:lnTo>
                <a:lnTo>
                  <a:pt x="614172" y="234695"/>
                </a:lnTo>
                <a:lnTo>
                  <a:pt x="617982" y="197230"/>
                </a:lnTo>
                <a:lnTo>
                  <a:pt x="667512" y="197230"/>
                </a:lnTo>
                <a:close/>
              </a:path>
            </a:pathLst>
          </a:custGeom>
          <a:noFill/>
          <a:ln w="21336">
            <a:solidFill>
              <a:srgbClr val="a67843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3" name="bg object 19" descr=""/>
          <p:cNvPicPr/>
          <p:nvPr/>
        </p:nvPicPr>
        <p:blipFill>
          <a:blip r:embed="rId3"/>
          <a:stretch/>
        </p:blipFill>
        <p:spPr>
          <a:xfrm>
            <a:off x="3111840" y="2923200"/>
            <a:ext cx="179640" cy="185400"/>
          </a:xfrm>
          <a:prstGeom prst="rect">
            <a:avLst/>
          </a:prstGeom>
          <a:ln w="0">
            <a:noFill/>
          </a:ln>
        </p:spPr>
      </p:pic>
      <p:pic>
        <p:nvPicPr>
          <p:cNvPr id="4" name="bg object 20" descr=""/>
          <p:cNvPicPr/>
          <p:nvPr/>
        </p:nvPicPr>
        <p:blipFill>
          <a:blip r:embed="rId4"/>
          <a:stretch/>
        </p:blipFill>
        <p:spPr>
          <a:xfrm>
            <a:off x="2709720" y="1990440"/>
            <a:ext cx="2252160" cy="545400"/>
          </a:xfrm>
          <a:prstGeom prst="rect">
            <a:avLst/>
          </a:prstGeom>
          <a:ln w="0">
            <a:noFill/>
          </a:ln>
        </p:spPr>
      </p:pic>
      <p:sp>
        <p:nvSpPr>
          <p:cNvPr id="5" name="PlaceHolder 1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9D35A8C9-42E3-4390-8E2E-444ED2A51AA5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bject 2"/>
          <p:cNvSpPr/>
          <p:nvPr/>
        </p:nvSpPr>
        <p:spPr>
          <a:xfrm>
            <a:off x="2783520" y="8207280"/>
            <a:ext cx="1995480" cy="866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en-US" sz="2800" spc="-1" strike="noStrike">
                <a:solidFill>
                  <a:srgbClr val="a67843"/>
                </a:solidFill>
                <a:latin typeface="Tahoma"/>
              </a:rPr>
              <a:t>¿Te</a:t>
            </a:r>
            <a:r>
              <a:rPr b="0" lang="en-US" sz="2800" spc="-72" strike="noStrike">
                <a:solidFill>
                  <a:srgbClr val="a67843"/>
                </a:solidFill>
                <a:latin typeface="Tahoma"/>
              </a:rPr>
              <a:t> </a:t>
            </a:r>
            <a:r>
              <a:rPr b="0" lang="en-US" sz="2800" spc="-12" strike="noStrike">
                <a:solidFill>
                  <a:srgbClr val="a67843"/>
                </a:solidFill>
                <a:latin typeface="Tahoma"/>
              </a:rPr>
              <a:t>atreves?</a:t>
            </a:r>
            <a:endParaRPr b="0" lang="en-US" sz="2800" spc="-1" strike="noStrike">
              <a:latin typeface="Arial"/>
            </a:endParaRPr>
          </a:p>
        </p:txBody>
      </p:sp>
      <p:pic>
        <p:nvPicPr>
          <p:cNvPr id="45" name="object 3" descr=""/>
          <p:cNvPicPr/>
          <p:nvPr/>
        </p:nvPicPr>
        <p:blipFill>
          <a:blip r:embed="rId1"/>
          <a:stretch/>
        </p:blipFill>
        <p:spPr>
          <a:xfrm>
            <a:off x="2816280" y="9936360"/>
            <a:ext cx="1694160" cy="130680"/>
          </a:xfrm>
          <a:prstGeom prst="rect">
            <a:avLst/>
          </a:prstGeom>
          <a:ln w="0">
            <a:noFill/>
          </a:ln>
        </p:spPr>
      </p:pic>
      <p:pic>
        <p:nvPicPr>
          <p:cNvPr id="46" name="object 4" descr=""/>
          <p:cNvPicPr/>
          <p:nvPr/>
        </p:nvPicPr>
        <p:blipFill>
          <a:blip r:embed="rId2"/>
          <a:stretch/>
        </p:blipFill>
        <p:spPr>
          <a:xfrm>
            <a:off x="5044320" y="0"/>
            <a:ext cx="2486880" cy="1917000"/>
          </a:xfrm>
          <a:prstGeom prst="rect">
            <a:avLst/>
          </a:prstGeom>
          <a:ln w="0">
            <a:noFill/>
          </a:ln>
        </p:spPr>
      </p:pic>
      <p:grpSp>
        <p:nvGrpSpPr>
          <p:cNvPr id="47" name="object 5"/>
          <p:cNvGrpSpPr/>
          <p:nvPr/>
        </p:nvGrpSpPr>
        <p:grpSpPr>
          <a:xfrm>
            <a:off x="3427560" y="2891160"/>
            <a:ext cx="581760" cy="359640"/>
            <a:chOff x="3427560" y="2891160"/>
            <a:chExt cx="581760" cy="359640"/>
          </a:xfrm>
        </p:grpSpPr>
        <p:sp>
          <p:nvSpPr>
            <p:cNvPr id="48" name="object 6"/>
            <p:cNvSpPr/>
            <p:nvPr/>
          </p:nvSpPr>
          <p:spPr>
            <a:xfrm>
              <a:off x="3427560" y="2891160"/>
              <a:ext cx="267480" cy="359640"/>
            </a:xfrm>
            <a:custGeom>
              <a:avLst/>
              <a:gdLst/>
              <a:ahLst/>
              <a:rect l="l" t="t" r="r" b="b"/>
              <a:pathLst>
                <a:path w="267970" h="360044">
                  <a:moveTo>
                    <a:pt x="149351" y="0"/>
                  </a:moveTo>
                  <a:lnTo>
                    <a:pt x="195707" y="8889"/>
                  </a:lnTo>
                  <a:lnTo>
                    <a:pt x="233934" y="34925"/>
                  </a:lnTo>
                  <a:lnTo>
                    <a:pt x="258699" y="75437"/>
                  </a:lnTo>
                  <a:lnTo>
                    <a:pt x="267588" y="126873"/>
                  </a:lnTo>
                  <a:lnTo>
                    <a:pt x="266319" y="145287"/>
                  </a:lnTo>
                  <a:lnTo>
                    <a:pt x="251078" y="192150"/>
                  </a:lnTo>
                  <a:lnTo>
                    <a:pt x="218694" y="227710"/>
                  </a:lnTo>
                  <a:lnTo>
                    <a:pt x="174116" y="247396"/>
                  </a:lnTo>
                  <a:lnTo>
                    <a:pt x="139826" y="251205"/>
                  </a:lnTo>
                  <a:lnTo>
                    <a:pt x="127126" y="250571"/>
                  </a:lnTo>
                  <a:lnTo>
                    <a:pt x="79501" y="234060"/>
                  </a:lnTo>
                  <a:lnTo>
                    <a:pt x="52704" y="210565"/>
                  </a:lnTo>
                  <a:lnTo>
                    <a:pt x="52704" y="359663"/>
                  </a:lnTo>
                  <a:lnTo>
                    <a:pt x="0" y="359663"/>
                  </a:lnTo>
                  <a:lnTo>
                    <a:pt x="0" y="5714"/>
                  </a:lnTo>
                  <a:lnTo>
                    <a:pt x="45720" y="5714"/>
                  </a:lnTo>
                  <a:lnTo>
                    <a:pt x="50800" y="45720"/>
                  </a:lnTo>
                  <a:lnTo>
                    <a:pt x="60325" y="35559"/>
                  </a:lnTo>
                  <a:lnTo>
                    <a:pt x="94107" y="12064"/>
                  </a:lnTo>
                  <a:lnTo>
                    <a:pt x="134747" y="634"/>
                  </a:lnTo>
                  <a:lnTo>
                    <a:pt x="149351" y="0"/>
                  </a:lnTo>
                  <a:close/>
                </a:path>
              </a:pathLst>
            </a:custGeom>
            <a:noFill/>
            <a:ln w="21336">
              <a:solidFill>
                <a:srgbClr val="a67843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49" name="object 7" descr=""/>
            <p:cNvPicPr/>
            <p:nvPr/>
          </p:nvPicPr>
          <p:blipFill>
            <a:blip r:embed="rId3"/>
            <a:stretch/>
          </p:blipFill>
          <p:spPr>
            <a:xfrm>
              <a:off x="3468600" y="2923200"/>
              <a:ext cx="179640" cy="1854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50" name="object 8"/>
            <p:cNvSpPr/>
            <p:nvPr/>
          </p:nvSpPr>
          <p:spPr>
            <a:xfrm>
              <a:off x="3744360" y="2891160"/>
              <a:ext cx="264960" cy="252360"/>
            </a:xfrm>
            <a:custGeom>
              <a:avLst/>
              <a:gdLst/>
              <a:ahLst/>
              <a:rect l="l" t="t" r="r" b="b"/>
              <a:pathLst>
                <a:path w="265429" h="252730">
                  <a:moveTo>
                    <a:pt x="265176" y="9525"/>
                  </a:moveTo>
                  <a:lnTo>
                    <a:pt x="265176" y="246633"/>
                  </a:lnTo>
                  <a:lnTo>
                    <a:pt x="211455" y="246633"/>
                  </a:lnTo>
                  <a:lnTo>
                    <a:pt x="211455" y="207772"/>
                  </a:lnTo>
                  <a:lnTo>
                    <a:pt x="204470" y="216026"/>
                  </a:lnTo>
                  <a:lnTo>
                    <a:pt x="162306" y="244728"/>
                  </a:lnTo>
                  <a:lnTo>
                    <a:pt x="120142" y="252349"/>
                  </a:lnTo>
                  <a:lnTo>
                    <a:pt x="103505" y="251713"/>
                  </a:lnTo>
                  <a:lnTo>
                    <a:pt x="58801" y="238378"/>
                  </a:lnTo>
                  <a:lnTo>
                    <a:pt x="24257" y="208406"/>
                  </a:lnTo>
                  <a:lnTo>
                    <a:pt x="3810" y="164464"/>
                  </a:lnTo>
                  <a:lnTo>
                    <a:pt x="0" y="128142"/>
                  </a:lnTo>
                  <a:lnTo>
                    <a:pt x="635" y="109600"/>
                  </a:lnTo>
                  <a:lnTo>
                    <a:pt x="16002" y="60578"/>
                  </a:lnTo>
                  <a:lnTo>
                    <a:pt x="47244" y="24256"/>
                  </a:lnTo>
                  <a:lnTo>
                    <a:pt x="90043" y="3809"/>
                  </a:lnTo>
                  <a:lnTo>
                    <a:pt x="122047" y="0"/>
                  </a:lnTo>
                  <a:lnTo>
                    <a:pt x="136779" y="634"/>
                  </a:lnTo>
                  <a:lnTo>
                    <a:pt x="175133" y="12700"/>
                  </a:lnTo>
                  <a:lnTo>
                    <a:pt x="211455" y="47116"/>
                  </a:lnTo>
                  <a:lnTo>
                    <a:pt x="215392" y="9525"/>
                  </a:lnTo>
                  <a:lnTo>
                    <a:pt x="265176" y="9525"/>
                  </a:lnTo>
                  <a:close/>
                </a:path>
              </a:pathLst>
            </a:custGeom>
            <a:noFill/>
            <a:ln w="21336">
              <a:solidFill>
                <a:srgbClr val="a67843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51" name="object 9" descr=""/>
            <p:cNvPicPr/>
            <p:nvPr/>
          </p:nvPicPr>
          <p:blipFill>
            <a:blip r:embed="rId4"/>
            <a:stretch/>
          </p:blipFill>
          <p:spPr>
            <a:xfrm>
              <a:off x="3785760" y="2923200"/>
              <a:ext cx="179640" cy="18540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52" name="object 10"/>
          <p:cNvGrpSpPr/>
          <p:nvPr/>
        </p:nvGrpSpPr>
        <p:grpSpPr>
          <a:xfrm>
            <a:off x="4079880" y="2773800"/>
            <a:ext cx="293760" cy="363240"/>
            <a:chOff x="4079880" y="2773800"/>
            <a:chExt cx="293760" cy="363240"/>
          </a:xfrm>
        </p:grpSpPr>
        <p:sp>
          <p:nvSpPr>
            <p:cNvPr id="53" name="object 11"/>
            <p:cNvSpPr/>
            <p:nvPr/>
          </p:nvSpPr>
          <p:spPr>
            <a:xfrm>
              <a:off x="4079880" y="2796480"/>
              <a:ext cx="279720" cy="340560"/>
            </a:xfrm>
            <a:custGeom>
              <a:avLst/>
              <a:gdLst/>
              <a:ahLst/>
              <a:rect l="l" t="t" r="r" b="b"/>
              <a:pathLst>
                <a:path w="280035" h="340994">
                  <a:moveTo>
                    <a:pt x="97281" y="0"/>
                  </a:moveTo>
                  <a:lnTo>
                    <a:pt x="97281" y="104901"/>
                  </a:lnTo>
                  <a:lnTo>
                    <a:pt x="161543" y="104901"/>
                  </a:lnTo>
                  <a:lnTo>
                    <a:pt x="161543" y="146812"/>
                  </a:lnTo>
                  <a:lnTo>
                    <a:pt x="97281" y="146812"/>
                  </a:lnTo>
                  <a:lnTo>
                    <a:pt x="97281" y="340741"/>
                  </a:lnTo>
                  <a:lnTo>
                    <a:pt x="43179" y="340741"/>
                  </a:lnTo>
                  <a:lnTo>
                    <a:pt x="43179" y="146812"/>
                  </a:lnTo>
                  <a:lnTo>
                    <a:pt x="0" y="146812"/>
                  </a:lnTo>
                  <a:lnTo>
                    <a:pt x="0" y="104901"/>
                  </a:lnTo>
                  <a:lnTo>
                    <a:pt x="43179" y="104901"/>
                  </a:lnTo>
                  <a:lnTo>
                    <a:pt x="43179" y="0"/>
                  </a:lnTo>
                  <a:lnTo>
                    <a:pt x="97281" y="0"/>
                  </a:lnTo>
                  <a:close/>
                  <a:moveTo>
                    <a:pt x="279780" y="104267"/>
                  </a:moveTo>
                  <a:lnTo>
                    <a:pt x="279780" y="340741"/>
                  </a:lnTo>
                  <a:lnTo>
                    <a:pt x="226313" y="340741"/>
                  </a:lnTo>
                  <a:lnTo>
                    <a:pt x="226313" y="104267"/>
                  </a:lnTo>
                  <a:lnTo>
                    <a:pt x="279780" y="104267"/>
                  </a:lnTo>
                  <a:close/>
                </a:path>
              </a:pathLst>
            </a:custGeom>
            <a:noFill/>
            <a:ln w="21336">
              <a:solidFill>
                <a:srgbClr val="a67843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54" name="object 12" descr=""/>
            <p:cNvPicPr/>
            <p:nvPr/>
          </p:nvPicPr>
          <p:blipFill>
            <a:blip r:embed="rId5"/>
            <a:stretch/>
          </p:blipFill>
          <p:spPr>
            <a:xfrm>
              <a:off x="4291560" y="2773800"/>
              <a:ext cx="82080" cy="82080"/>
            </a:xfrm>
            <a:prstGeom prst="rect">
              <a:avLst/>
            </a:prstGeom>
            <a:ln w="0">
              <a:noFill/>
            </a:ln>
          </p:spPr>
        </p:pic>
      </p:grpSp>
      <p:grpSp>
        <p:nvGrpSpPr>
          <p:cNvPr id="55" name="object 13"/>
          <p:cNvGrpSpPr/>
          <p:nvPr/>
        </p:nvGrpSpPr>
        <p:grpSpPr>
          <a:xfrm>
            <a:off x="4430160" y="2796480"/>
            <a:ext cx="698400" cy="347040"/>
            <a:chOff x="4430160" y="2796480"/>
            <a:chExt cx="698400" cy="347040"/>
          </a:xfrm>
        </p:grpSpPr>
        <p:sp>
          <p:nvSpPr>
            <p:cNvPr id="56" name="object 14"/>
            <p:cNvSpPr/>
            <p:nvPr/>
          </p:nvSpPr>
          <p:spPr>
            <a:xfrm>
              <a:off x="4430160" y="2796480"/>
              <a:ext cx="465840" cy="347040"/>
            </a:xfrm>
            <a:custGeom>
              <a:avLst/>
              <a:gdLst/>
              <a:ahLst/>
              <a:rect l="l" t="t" r="r" b="b"/>
              <a:pathLst>
                <a:path w="466089" h="347344">
                  <a:moveTo>
                    <a:pt x="97028" y="0"/>
                  </a:moveTo>
                  <a:lnTo>
                    <a:pt x="97028" y="105028"/>
                  </a:lnTo>
                  <a:lnTo>
                    <a:pt x="161798" y="105028"/>
                  </a:lnTo>
                  <a:lnTo>
                    <a:pt x="161798" y="147066"/>
                  </a:lnTo>
                  <a:lnTo>
                    <a:pt x="97028" y="147066"/>
                  </a:lnTo>
                  <a:lnTo>
                    <a:pt x="97028" y="341122"/>
                  </a:lnTo>
                  <a:lnTo>
                    <a:pt x="43180" y="341122"/>
                  </a:lnTo>
                  <a:lnTo>
                    <a:pt x="43180" y="147066"/>
                  </a:lnTo>
                  <a:lnTo>
                    <a:pt x="0" y="147066"/>
                  </a:lnTo>
                  <a:lnTo>
                    <a:pt x="0" y="105028"/>
                  </a:lnTo>
                  <a:lnTo>
                    <a:pt x="43180" y="105028"/>
                  </a:lnTo>
                  <a:lnTo>
                    <a:pt x="43180" y="0"/>
                  </a:lnTo>
                  <a:lnTo>
                    <a:pt x="97028" y="0"/>
                  </a:lnTo>
                  <a:close/>
                  <a:moveTo>
                    <a:pt x="205612" y="220852"/>
                  </a:moveTo>
                  <a:lnTo>
                    <a:pt x="215137" y="171830"/>
                  </a:lnTo>
                  <a:lnTo>
                    <a:pt x="242316" y="131064"/>
                  </a:lnTo>
                  <a:lnTo>
                    <a:pt x="284861" y="103759"/>
                  </a:lnTo>
                  <a:lnTo>
                    <a:pt x="336931" y="94869"/>
                  </a:lnTo>
                  <a:lnTo>
                    <a:pt x="355346" y="95503"/>
                  </a:lnTo>
                  <a:lnTo>
                    <a:pt x="404114" y="111378"/>
                  </a:lnTo>
                  <a:lnTo>
                    <a:pt x="440309" y="143128"/>
                  </a:lnTo>
                  <a:lnTo>
                    <a:pt x="461899" y="187071"/>
                  </a:lnTo>
                  <a:lnTo>
                    <a:pt x="465709" y="220852"/>
                  </a:lnTo>
                  <a:lnTo>
                    <a:pt x="465074" y="237998"/>
                  </a:lnTo>
                  <a:lnTo>
                    <a:pt x="449199" y="285115"/>
                  </a:lnTo>
                  <a:lnTo>
                    <a:pt x="417449" y="321437"/>
                  </a:lnTo>
                  <a:lnTo>
                    <a:pt x="371856" y="343026"/>
                  </a:lnTo>
                  <a:lnTo>
                    <a:pt x="335661" y="346837"/>
                  </a:lnTo>
                  <a:lnTo>
                    <a:pt x="317881" y="346201"/>
                  </a:lnTo>
                  <a:lnTo>
                    <a:pt x="268986" y="331597"/>
                  </a:lnTo>
                  <a:lnTo>
                    <a:pt x="231648" y="300354"/>
                  </a:lnTo>
                  <a:lnTo>
                    <a:pt x="209423" y="255777"/>
                  </a:lnTo>
                  <a:lnTo>
                    <a:pt x="205612" y="220852"/>
                  </a:lnTo>
                  <a:close/>
                </a:path>
              </a:pathLst>
            </a:custGeom>
            <a:noFill/>
            <a:ln w="21336">
              <a:solidFill>
                <a:srgbClr val="a67843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57" name="object 15" descr=""/>
            <p:cNvPicPr/>
            <p:nvPr/>
          </p:nvPicPr>
          <p:blipFill>
            <a:blip r:embed="rId6"/>
            <a:stretch/>
          </p:blipFill>
          <p:spPr>
            <a:xfrm>
              <a:off x="4678560" y="2923200"/>
              <a:ext cx="173520" cy="1854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58" name="object 16"/>
            <p:cNvSpPr/>
            <p:nvPr/>
          </p:nvSpPr>
          <p:spPr>
            <a:xfrm>
              <a:off x="4948560" y="2894040"/>
              <a:ext cx="180000" cy="249120"/>
            </a:xfrm>
            <a:custGeom>
              <a:avLst/>
              <a:gdLst/>
              <a:ahLst/>
              <a:rect l="l" t="t" r="r" b="b"/>
              <a:pathLst>
                <a:path w="180339" h="249555">
                  <a:moveTo>
                    <a:pt x="88392" y="249300"/>
                  </a:moveTo>
                  <a:lnTo>
                    <a:pt x="50419" y="244221"/>
                  </a:lnTo>
                  <a:lnTo>
                    <a:pt x="8255" y="221487"/>
                  </a:lnTo>
                  <a:lnTo>
                    <a:pt x="0" y="213232"/>
                  </a:lnTo>
                  <a:lnTo>
                    <a:pt x="22733" y="182244"/>
                  </a:lnTo>
                  <a:lnTo>
                    <a:pt x="30225" y="189229"/>
                  </a:lnTo>
                  <a:lnTo>
                    <a:pt x="37211" y="194309"/>
                  </a:lnTo>
                  <a:lnTo>
                    <a:pt x="76326" y="210057"/>
                  </a:lnTo>
                  <a:lnTo>
                    <a:pt x="83947" y="210692"/>
                  </a:lnTo>
                  <a:lnTo>
                    <a:pt x="92710" y="210057"/>
                  </a:lnTo>
                  <a:lnTo>
                    <a:pt x="125602" y="187959"/>
                  </a:lnTo>
                  <a:lnTo>
                    <a:pt x="126237" y="180975"/>
                  </a:lnTo>
                  <a:lnTo>
                    <a:pt x="126237" y="172719"/>
                  </a:lnTo>
                  <a:lnTo>
                    <a:pt x="123698" y="166369"/>
                  </a:lnTo>
                  <a:lnTo>
                    <a:pt x="118618" y="161289"/>
                  </a:lnTo>
                  <a:lnTo>
                    <a:pt x="114173" y="156336"/>
                  </a:lnTo>
                  <a:lnTo>
                    <a:pt x="108585" y="153161"/>
                  </a:lnTo>
                  <a:lnTo>
                    <a:pt x="102235" y="150622"/>
                  </a:lnTo>
                  <a:lnTo>
                    <a:pt x="96520" y="148716"/>
                  </a:lnTo>
                  <a:lnTo>
                    <a:pt x="89662" y="146176"/>
                  </a:lnTo>
                  <a:lnTo>
                    <a:pt x="44196" y="128397"/>
                  </a:lnTo>
                  <a:lnTo>
                    <a:pt x="14477" y="94233"/>
                  </a:lnTo>
                  <a:lnTo>
                    <a:pt x="10668" y="71500"/>
                  </a:lnTo>
                  <a:lnTo>
                    <a:pt x="11937" y="56896"/>
                  </a:lnTo>
                  <a:lnTo>
                    <a:pt x="32131" y="20827"/>
                  </a:lnTo>
                  <a:lnTo>
                    <a:pt x="75057" y="1269"/>
                  </a:lnTo>
                  <a:lnTo>
                    <a:pt x="93345" y="0"/>
                  </a:lnTo>
                  <a:lnTo>
                    <a:pt x="105410" y="0"/>
                  </a:lnTo>
                  <a:lnTo>
                    <a:pt x="147066" y="9525"/>
                  </a:lnTo>
                  <a:lnTo>
                    <a:pt x="173482" y="25907"/>
                  </a:lnTo>
                  <a:lnTo>
                    <a:pt x="152654" y="58165"/>
                  </a:lnTo>
                  <a:lnTo>
                    <a:pt x="147700" y="53721"/>
                  </a:lnTo>
                  <a:lnTo>
                    <a:pt x="141986" y="49402"/>
                  </a:lnTo>
                  <a:lnTo>
                    <a:pt x="102870" y="36702"/>
                  </a:lnTo>
                  <a:lnTo>
                    <a:pt x="95250" y="37337"/>
                  </a:lnTo>
                  <a:lnTo>
                    <a:pt x="64388" y="56260"/>
                  </a:lnTo>
                  <a:lnTo>
                    <a:pt x="64388" y="65150"/>
                  </a:lnTo>
                  <a:lnTo>
                    <a:pt x="64388" y="72135"/>
                  </a:lnTo>
                  <a:lnTo>
                    <a:pt x="99060" y="97408"/>
                  </a:lnTo>
                  <a:lnTo>
                    <a:pt x="118618" y="103758"/>
                  </a:lnTo>
                  <a:lnTo>
                    <a:pt x="131825" y="108838"/>
                  </a:lnTo>
                  <a:lnTo>
                    <a:pt x="170307" y="137286"/>
                  </a:lnTo>
                  <a:lnTo>
                    <a:pt x="179832" y="170179"/>
                  </a:lnTo>
                  <a:lnTo>
                    <a:pt x="177926" y="186689"/>
                  </a:lnTo>
                  <a:lnTo>
                    <a:pt x="155829" y="226567"/>
                  </a:lnTo>
                  <a:lnTo>
                    <a:pt x="109220" y="247396"/>
                  </a:lnTo>
                  <a:lnTo>
                    <a:pt x="88392" y="249300"/>
                  </a:lnTo>
                  <a:close/>
                </a:path>
              </a:pathLst>
            </a:custGeom>
            <a:noFill/>
            <a:ln w="21336">
              <a:solidFill>
                <a:srgbClr val="a67843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59" name="object 17"/>
          <p:cNvGrpSpPr/>
          <p:nvPr/>
        </p:nvGrpSpPr>
        <p:grpSpPr>
          <a:xfrm>
            <a:off x="1752480" y="3431880"/>
            <a:ext cx="3656880" cy="4239720"/>
            <a:chOff x="1752480" y="3431880"/>
            <a:chExt cx="3656880" cy="4239720"/>
          </a:xfrm>
        </p:grpSpPr>
        <p:pic>
          <p:nvPicPr>
            <p:cNvPr id="60" name="object 18" descr=""/>
            <p:cNvPicPr/>
            <p:nvPr/>
          </p:nvPicPr>
          <p:blipFill>
            <a:blip r:embed="rId7"/>
            <a:stretch/>
          </p:blipFill>
          <p:spPr>
            <a:xfrm>
              <a:off x="2414160" y="3590640"/>
              <a:ext cx="2727720" cy="34866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61" name="object 19"/>
            <p:cNvSpPr/>
            <p:nvPr/>
          </p:nvSpPr>
          <p:spPr>
            <a:xfrm>
              <a:off x="2133720" y="3431880"/>
              <a:ext cx="3275640" cy="3809520"/>
            </a:xfrm>
            <a:custGeom>
              <a:avLst/>
              <a:gdLst/>
              <a:ahLst/>
              <a:rect l="l" t="t" r="r" b="b"/>
              <a:pathLst>
                <a:path w="3275965" h="3810000">
                  <a:moveTo>
                    <a:pt x="3174238" y="3797300"/>
                  </a:moveTo>
                  <a:lnTo>
                    <a:pt x="109347" y="3797300"/>
                  </a:lnTo>
                  <a:lnTo>
                    <a:pt x="115062" y="3810000"/>
                  </a:lnTo>
                  <a:lnTo>
                    <a:pt x="3168523" y="3810000"/>
                  </a:lnTo>
                  <a:lnTo>
                    <a:pt x="3174238" y="3797300"/>
                  </a:lnTo>
                  <a:close/>
                  <a:moveTo>
                    <a:pt x="115062" y="3149600"/>
                  </a:moveTo>
                  <a:lnTo>
                    <a:pt x="102997" y="3149600"/>
                  </a:lnTo>
                  <a:lnTo>
                    <a:pt x="103631" y="3162300"/>
                  </a:lnTo>
                  <a:lnTo>
                    <a:pt x="103631" y="3784600"/>
                  </a:lnTo>
                  <a:lnTo>
                    <a:pt x="105537" y="3797300"/>
                  </a:lnTo>
                  <a:lnTo>
                    <a:pt x="111887" y="3797300"/>
                  </a:lnTo>
                  <a:lnTo>
                    <a:pt x="111887" y="3162300"/>
                  </a:lnTo>
                  <a:lnTo>
                    <a:pt x="113792" y="3162300"/>
                  </a:lnTo>
                  <a:lnTo>
                    <a:pt x="115062" y="3149600"/>
                  </a:lnTo>
                  <a:close/>
                  <a:moveTo>
                    <a:pt x="3179317" y="1727200"/>
                  </a:moveTo>
                  <a:lnTo>
                    <a:pt x="3171063" y="1727200"/>
                  </a:lnTo>
                  <a:lnTo>
                    <a:pt x="3171063" y="3797300"/>
                  </a:lnTo>
                  <a:lnTo>
                    <a:pt x="3178048" y="3797300"/>
                  </a:lnTo>
                  <a:lnTo>
                    <a:pt x="3179317" y="3784600"/>
                  </a:lnTo>
                  <a:lnTo>
                    <a:pt x="3179317" y="1727200"/>
                  </a:lnTo>
                  <a:close/>
                  <a:moveTo>
                    <a:pt x="1595120" y="165100"/>
                  </a:moveTo>
                  <a:lnTo>
                    <a:pt x="1499742" y="165100"/>
                  </a:lnTo>
                  <a:lnTo>
                    <a:pt x="1213103" y="241300"/>
                  </a:lnTo>
                  <a:lnTo>
                    <a:pt x="1166114" y="266700"/>
                  </a:lnTo>
                  <a:lnTo>
                    <a:pt x="1119124" y="279400"/>
                  </a:lnTo>
                  <a:lnTo>
                    <a:pt x="1026287" y="330200"/>
                  </a:lnTo>
                  <a:lnTo>
                    <a:pt x="936751" y="381000"/>
                  </a:lnTo>
                  <a:lnTo>
                    <a:pt x="892810" y="419100"/>
                  </a:lnTo>
                  <a:lnTo>
                    <a:pt x="849630" y="444500"/>
                  </a:lnTo>
                  <a:lnTo>
                    <a:pt x="807719" y="482600"/>
                  </a:lnTo>
                  <a:lnTo>
                    <a:pt x="767080" y="520700"/>
                  </a:lnTo>
                  <a:lnTo>
                    <a:pt x="726948" y="546100"/>
                  </a:lnTo>
                  <a:lnTo>
                    <a:pt x="690118" y="584200"/>
                  </a:lnTo>
                  <a:lnTo>
                    <a:pt x="654557" y="622300"/>
                  </a:lnTo>
                  <a:lnTo>
                    <a:pt x="620268" y="660400"/>
                  </a:lnTo>
                  <a:lnTo>
                    <a:pt x="587882" y="698500"/>
                  </a:lnTo>
                  <a:lnTo>
                    <a:pt x="556641" y="736600"/>
                  </a:lnTo>
                  <a:lnTo>
                    <a:pt x="526795" y="774700"/>
                  </a:lnTo>
                  <a:lnTo>
                    <a:pt x="498856" y="825500"/>
                  </a:lnTo>
                  <a:lnTo>
                    <a:pt x="472820" y="863600"/>
                  </a:lnTo>
                  <a:lnTo>
                    <a:pt x="447420" y="901700"/>
                  </a:lnTo>
                  <a:lnTo>
                    <a:pt x="424561" y="952500"/>
                  </a:lnTo>
                  <a:lnTo>
                    <a:pt x="402208" y="990600"/>
                  </a:lnTo>
                  <a:lnTo>
                    <a:pt x="382524" y="1041400"/>
                  </a:lnTo>
                  <a:lnTo>
                    <a:pt x="363474" y="1079500"/>
                  </a:lnTo>
                  <a:lnTo>
                    <a:pt x="346963" y="1130300"/>
                  </a:lnTo>
                  <a:lnTo>
                    <a:pt x="331724" y="1181100"/>
                  </a:lnTo>
                  <a:lnTo>
                    <a:pt x="317754" y="1219200"/>
                  </a:lnTo>
                  <a:lnTo>
                    <a:pt x="305688" y="1270000"/>
                  </a:lnTo>
                  <a:lnTo>
                    <a:pt x="295529" y="1320800"/>
                  </a:lnTo>
                  <a:lnTo>
                    <a:pt x="287274" y="1371600"/>
                  </a:lnTo>
                  <a:lnTo>
                    <a:pt x="280288" y="1409700"/>
                  </a:lnTo>
                  <a:lnTo>
                    <a:pt x="275208" y="1460500"/>
                  </a:lnTo>
                  <a:lnTo>
                    <a:pt x="272033" y="1511300"/>
                  </a:lnTo>
                  <a:lnTo>
                    <a:pt x="270763" y="1562100"/>
                  </a:lnTo>
                  <a:lnTo>
                    <a:pt x="270763" y="3644900"/>
                  </a:lnTo>
                  <a:lnTo>
                    <a:pt x="3012821" y="3644900"/>
                  </a:lnTo>
                  <a:lnTo>
                    <a:pt x="3012821" y="3632200"/>
                  </a:lnTo>
                  <a:lnTo>
                    <a:pt x="279019" y="3632200"/>
                  </a:lnTo>
                  <a:lnTo>
                    <a:pt x="279019" y="1562100"/>
                  </a:lnTo>
                  <a:lnTo>
                    <a:pt x="280288" y="1511300"/>
                  </a:lnTo>
                  <a:lnTo>
                    <a:pt x="283463" y="1460500"/>
                  </a:lnTo>
                  <a:lnTo>
                    <a:pt x="288544" y="1409700"/>
                  </a:lnTo>
                  <a:lnTo>
                    <a:pt x="295529" y="1371600"/>
                  </a:lnTo>
                  <a:lnTo>
                    <a:pt x="303783" y="1320800"/>
                  </a:lnTo>
                  <a:lnTo>
                    <a:pt x="313944" y="1270000"/>
                  </a:lnTo>
                  <a:lnTo>
                    <a:pt x="326008" y="1219200"/>
                  </a:lnTo>
                  <a:lnTo>
                    <a:pt x="339344" y="1181100"/>
                  </a:lnTo>
                  <a:lnTo>
                    <a:pt x="354583" y="1130300"/>
                  </a:lnTo>
                  <a:lnTo>
                    <a:pt x="371729" y="1079500"/>
                  </a:lnTo>
                  <a:lnTo>
                    <a:pt x="390144" y="1041400"/>
                  </a:lnTo>
                  <a:lnTo>
                    <a:pt x="409829" y="990600"/>
                  </a:lnTo>
                  <a:lnTo>
                    <a:pt x="431545" y="952500"/>
                  </a:lnTo>
                  <a:lnTo>
                    <a:pt x="455041" y="914400"/>
                  </a:lnTo>
                  <a:lnTo>
                    <a:pt x="479806" y="863600"/>
                  </a:lnTo>
                  <a:lnTo>
                    <a:pt x="505841" y="825500"/>
                  </a:lnTo>
                  <a:lnTo>
                    <a:pt x="533781" y="787400"/>
                  </a:lnTo>
                  <a:lnTo>
                    <a:pt x="563626" y="749300"/>
                  </a:lnTo>
                  <a:lnTo>
                    <a:pt x="594232" y="711200"/>
                  </a:lnTo>
                  <a:lnTo>
                    <a:pt x="626618" y="660400"/>
                  </a:lnTo>
                  <a:lnTo>
                    <a:pt x="660907" y="635000"/>
                  </a:lnTo>
                  <a:lnTo>
                    <a:pt x="695832" y="596900"/>
                  </a:lnTo>
                  <a:lnTo>
                    <a:pt x="732663" y="558800"/>
                  </a:lnTo>
                  <a:lnTo>
                    <a:pt x="772160" y="520700"/>
                  </a:lnTo>
                  <a:lnTo>
                    <a:pt x="813435" y="482600"/>
                  </a:lnTo>
                  <a:lnTo>
                    <a:pt x="854710" y="457200"/>
                  </a:lnTo>
                  <a:lnTo>
                    <a:pt x="897255" y="419100"/>
                  </a:lnTo>
                  <a:lnTo>
                    <a:pt x="941197" y="393700"/>
                  </a:lnTo>
                  <a:lnTo>
                    <a:pt x="1030732" y="342900"/>
                  </a:lnTo>
                  <a:lnTo>
                    <a:pt x="1168653" y="266700"/>
                  </a:lnTo>
                  <a:lnTo>
                    <a:pt x="1263396" y="241300"/>
                  </a:lnTo>
                  <a:lnTo>
                    <a:pt x="1310386" y="215900"/>
                  </a:lnTo>
                  <a:lnTo>
                    <a:pt x="1405763" y="190500"/>
                  </a:lnTo>
                  <a:lnTo>
                    <a:pt x="1453388" y="190500"/>
                  </a:lnTo>
                  <a:lnTo>
                    <a:pt x="1501013" y="177800"/>
                  </a:lnTo>
                  <a:lnTo>
                    <a:pt x="1548002" y="177800"/>
                  </a:lnTo>
                  <a:lnTo>
                    <a:pt x="1595120" y="165100"/>
                  </a:lnTo>
                  <a:close/>
                  <a:moveTo>
                    <a:pt x="1783207" y="165100"/>
                  </a:moveTo>
                  <a:lnTo>
                    <a:pt x="1688464" y="165100"/>
                  </a:lnTo>
                  <a:lnTo>
                    <a:pt x="1734947" y="177800"/>
                  </a:lnTo>
                  <a:lnTo>
                    <a:pt x="1782572" y="177800"/>
                  </a:lnTo>
                  <a:lnTo>
                    <a:pt x="1829562" y="190500"/>
                  </a:lnTo>
                  <a:lnTo>
                    <a:pt x="1877187" y="190500"/>
                  </a:lnTo>
                  <a:lnTo>
                    <a:pt x="1972564" y="215900"/>
                  </a:lnTo>
                  <a:lnTo>
                    <a:pt x="2020189" y="241300"/>
                  </a:lnTo>
                  <a:lnTo>
                    <a:pt x="2114296" y="266700"/>
                  </a:lnTo>
                  <a:lnTo>
                    <a:pt x="2252853" y="342900"/>
                  </a:lnTo>
                  <a:lnTo>
                    <a:pt x="2342388" y="393700"/>
                  </a:lnTo>
                  <a:lnTo>
                    <a:pt x="2385695" y="419100"/>
                  </a:lnTo>
                  <a:lnTo>
                    <a:pt x="2428240" y="457200"/>
                  </a:lnTo>
                  <a:lnTo>
                    <a:pt x="2470150" y="482600"/>
                  </a:lnTo>
                  <a:lnTo>
                    <a:pt x="2510790" y="520700"/>
                  </a:lnTo>
                  <a:lnTo>
                    <a:pt x="2550287" y="558800"/>
                  </a:lnTo>
                  <a:lnTo>
                    <a:pt x="2587116" y="596900"/>
                  </a:lnTo>
                  <a:lnTo>
                    <a:pt x="2622677" y="635000"/>
                  </a:lnTo>
                  <a:lnTo>
                    <a:pt x="2656332" y="660400"/>
                  </a:lnTo>
                  <a:lnTo>
                    <a:pt x="2688716" y="711200"/>
                  </a:lnTo>
                  <a:lnTo>
                    <a:pt x="2719959" y="749300"/>
                  </a:lnTo>
                  <a:lnTo>
                    <a:pt x="2749169" y="787400"/>
                  </a:lnTo>
                  <a:lnTo>
                    <a:pt x="2777109" y="825500"/>
                  </a:lnTo>
                  <a:lnTo>
                    <a:pt x="2803779" y="863600"/>
                  </a:lnTo>
                  <a:lnTo>
                    <a:pt x="2828544" y="914400"/>
                  </a:lnTo>
                  <a:lnTo>
                    <a:pt x="2851404" y="952500"/>
                  </a:lnTo>
                  <a:lnTo>
                    <a:pt x="2873121" y="990600"/>
                  </a:lnTo>
                  <a:lnTo>
                    <a:pt x="2893441" y="1041400"/>
                  </a:lnTo>
                  <a:lnTo>
                    <a:pt x="2911855" y="1079500"/>
                  </a:lnTo>
                  <a:lnTo>
                    <a:pt x="2928366" y="1130300"/>
                  </a:lnTo>
                  <a:lnTo>
                    <a:pt x="2943605" y="1181100"/>
                  </a:lnTo>
                  <a:lnTo>
                    <a:pt x="2957576" y="1219200"/>
                  </a:lnTo>
                  <a:lnTo>
                    <a:pt x="2969005" y="1270000"/>
                  </a:lnTo>
                  <a:lnTo>
                    <a:pt x="2979166" y="1320800"/>
                  </a:lnTo>
                  <a:lnTo>
                    <a:pt x="2988055" y="1371600"/>
                  </a:lnTo>
                  <a:lnTo>
                    <a:pt x="2994405" y="1409700"/>
                  </a:lnTo>
                  <a:lnTo>
                    <a:pt x="2999486" y="1460500"/>
                  </a:lnTo>
                  <a:lnTo>
                    <a:pt x="3002661" y="1511300"/>
                  </a:lnTo>
                  <a:lnTo>
                    <a:pt x="3004566" y="1562100"/>
                  </a:lnTo>
                  <a:lnTo>
                    <a:pt x="3004566" y="3632200"/>
                  </a:lnTo>
                  <a:lnTo>
                    <a:pt x="3012821" y="3632200"/>
                  </a:lnTo>
                  <a:lnTo>
                    <a:pt x="3012821" y="1562100"/>
                  </a:lnTo>
                  <a:lnTo>
                    <a:pt x="3011551" y="1511300"/>
                  </a:lnTo>
                  <a:lnTo>
                    <a:pt x="3007741" y="1460500"/>
                  </a:lnTo>
                  <a:lnTo>
                    <a:pt x="3002661" y="1409700"/>
                  </a:lnTo>
                  <a:lnTo>
                    <a:pt x="2996311" y="1371600"/>
                  </a:lnTo>
                  <a:lnTo>
                    <a:pt x="2987421" y="1320800"/>
                  </a:lnTo>
                  <a:lnTo>
                    <a:pt x="2977261" y="1270000"/>
                  </a:lnTo>
                  <a:lnTo>
                    <a:pt x="2965196" y="1219200"/>
                  </a:lnTo>
                  <a:lnTo>
                    <a:pt x="2951861" y="1181100"/>
                  </a:lnTo>
                  <a:lnTo>
                    <a:pt x="2936621" y="1130300"/>
                  </a:lnTo>
                  <a:lnTo>
                    <a:pt x="2919476" y="1079500"/>
                  </a:lnTo>
                  <a:lnTo>
                    <a:pt x="2901061" y="1041400"/>
                  </a:lnTo>
                  <a:lnTo>
                    <a:pt x="2880741" y="990600"/>
                  </a:lnTo>
                  <a:lnTo>
                    <a:pt x="2859024" y="952500"/>
                  </a:lnTo>
                  <a:lnTo>
                    <a:pt x="2835529" y="901700"/>
                  </a:lnTo>
                  <a:lnTo>
                    <a:pt x="2810764" y="863600"/>
                  </a:lnTo>
                  <a:lnTo>
                    <a:pt x="2784094" y="825500"/>
                  </a:lnTo>
                  <a:lnTo>
                    <a:pt x="2756154" y="774700"/>
                  </a:lnTo>
                  <a:lnTo>
                    <a:pt x="2726309" y="736600"/>
                  </a:lnTo>
                  <a:lnTo>
                    <a:pt x="2695702" y="698500"/>
                  </a:lnTo>
                  <a:lnTo>
                    <a:pt x="2662682" y="660400"/>
                  </a:lnTo>
                  <a:lnTo>
                    <a:pt x="2629027" y="622300"/>
                  </a:lnTo>
                  <a:lnTo>
                    <a:pt x="2593466" y="584200"/>
                  </a:lnTo>
                  <a:lnTo>
                    <a:pt x="2556002" y="546100"/>
                  </a:lnTo>
                  <a:lnTo>
                    <a:pt x="2516504" y="520700"/>
                  </a:lnTo>
                  <a:lnTo>
                    <a:pt x="2475229" y="482600"/>
                  </a:lnTo>
                  <a:lnTo>
                    <a:pt x="2433320" y="444500"/>
                  </a:lnTo>
                  <a:lnTo>
                    <a:pt x="2390775" y="419100"/>
                  </a:lnTo>
                  <a:lnTo>
                    <a:pt x="2346833" y="381000"/>
                  </a:lnTo>
                  <a:lnTo>
                    <a:pt x="2256663" y="330200"/>
                  </a:lnTo>
                  <a:lnTo>
                    <a:pt x="2164461" y="279400"/>
                  </a:lnTo>
                  <a:lnTo>
                    <a:pt x="2117471" y="266700"/>
                  </a:lnTo>
                  <a:lnTo>
                    <a:pt x="2070480" y="241300"/>
                  </a:lnTo>
                  <a:lnTo>
                    <a:pt x="1783207" y="165100"/>
                  </a:lnTo>
                  <a:close/>
                  <a:moveTo>
                    <a:pt x="145542" y="3098800"/>
                  </a:moveTo>
                  <a:lnTo>
                    <a:pt x="71119" y="3098800"/>
                  </a:lnTo>
                  <a:lnTo>
                    <a:pt x="80010" y="3111500"/>
                  </a:lnTo>
                  <a:lnTo>
                    <a:pt x="87756" y="3124200"/>
                  </a:lnTo>
                  <a:lnTo>
                    <a:pt x="94742" y="3136900"/>
                  </a:lnTo>
                  <a:lnTo>
                    <a:pt x="99822" y="3149600"/>
                  </a:lnTo>
                  <a:lnTo>
                    <a:pt x="116967" y="3149600"/>
                  </a:lnTo>
                  <a:lnTo>
                    <a:pt x="122681" y="3136900"/>
                  </a:lnTo>
                  <a:lnTo>
                    <a:pt x="129031" y="3124200"/>
                  </a:lnTo>
                  <a:lnTo>
                    <a:pt x="136651" y="3111500"/>
                  </a:lnTo>
                  <a:lnTo>
                    <a:pt x="145542" y="3098800"/>
                  </a:lnTo>
                  <a:close/>
                  <a:moveTo>
                    <a:pt x="165226" y="3086100"/>
                  </a:moveTo>
                  <a:lnTo>
                    <a:pt x="51435" y="3086100"/>
                  </a:lnTo>
                  <a:lnTo>
                    <a:pt x="61594" y="3098800"/>
                  </a:lnTo>
                  <a:lnTo>
                    <a:pt x="155067" y="3098800"/>
                  </a:lnTo>
                  <a:lnTo>
                    <a:pt x="165226" y="3086100"/>
                  </a:lnTo>
                  <a:close/>
                  <a:moveTo>
                    <a:pt x="188087" y="3073400"/>
                  </a:moveTo>
                  <a:lnTo>
                    <a:pt x="28575" y="3073400"/>
                  </a:lnTo>
                  <a:lnTo>
                    <a:pt x="40005" y="3086100"/>
                  </a:lnTo>
                  <a:lnTo>
                    <a:pt x="176022" y="3086100"/>
                  </a:lnTo>
                  <a:lnTo>
                    <a:pt x="188087" y="3073400"/>
                  </a:lnTo>
                  <a:close/>
                  <a:moveTo>
                    <a:pt x="216662" y="3060700"/>
                  </a:moveTo>
                  <a:lnTo>
                    <a:pt x="6985" y="3060700"/>
                  </a:lnTo>
                  <a:lnTo>
                    <a:pt x="0" y="3073400"/>
                  </a:lnTo>
                  <a:lnTo>
                    <a:pt x="209042" y="3073400"/>
                  </a:lnTo>
                  <a:lnTo>
                    <a:pt x="216662" y="3060700"/>
                  </a:lnTo>
                  <a:close/>
                  <a:moveTo>
                    <a:pt x="176022" y="3048000"/>
                  </a:moveTo>
                  <a:lnTo>
                    <a:pt x="40005" y="3048000"/>
                  </a:lnTo>
                  <a:lnTo>
                    <a:pt x="28575" y="3060700"/>
                  </a:lnTo>
                  <a:lnTo>
                    <a:pt x="188087" y="3060700"/>
                  </a:lnTo>
                  <a:lnTo>
                    <a:pt x="176022" y="3048000"/>
                  </a:lnTo>
                  <a:close/>
                  <a:moveTo>
                    <a:pt x="155067" y="3035300"/>
                  </a:moveTo>
                  <a:lnTo>
                    <a:pt x="61594" y="3035300"/>
                  </a:lnTo>
                  <a:lnTo>
                    <a:pt x="50800" y="3048000"/>
                  </a:lnTo>
                  <a:lnTo>
                    <a:pt x="165226" y="3048000"/>
                  </a:lnTo>
                  <a:lnTo>
                    <a:pt x="155067" y="3035300"/>
                  </a:lnTo>
                  <a:close/>
                  <a:moveTo>
                    <a:pt x="116331" y="2984500"/>
                  </a:moveTo>
                  <a:lnTo>
                    <a:pt x="99822" y="2984500"/>
                  </a:lnTo>
                  <a:lnTo>
                    <a:pt x="94106" y="2997200"/>
                  </a:lnTo>
                  <a:lnTo>
                    <a:pt x="87122" y="3009900"/>
                  </a:lnTo>
                  <a:lnTo>
                    <a:pt x="79375" y="3022600"/>
                  </a:lnTo>
                  <a:lnTo>
                    <a:pt x="71119" y="3035300"/>
                  </a:lnTo>
                  <a:lnTo>
                    <a:pt x="144906" y="3035300"/>
                  </a:lnTo>
                  <a:lnTo>
                    <a:pt x="128397" y="3009900"/>
                  </a:lnTo>
                  <a:lnTo>
                    <a:pt x="122047" y="2997200"/>
                  </a:lnTo>
                  <a:lnTo>
                    <a:pt x="116331" y="2984500"/>
                  </a:lnTo>
                  <a:close/>
                  <a:moveTo>
                    <a:pt x="1456563" y="12700"/>
                  </a:moveTo>
                  <a:lnTo>
                    <a:pt x="1408938" y="12700"/>
                  </a:lnTo>
                  <a:lnTo>
                    <a:pt x="1174369" y="76200"/>
                  </a:lnTo>
                  <a:lnTo>
                    <a:pt x="1128014" y="101600"/>
                  </a:lnTo>
                  <a:lnTo>
                    <a:pt x="1081658" y="114300"/>
                  </a:lnTo>
                  <a:lnTo>
                    <a:pt x="946276" y="190500"/>
                  </a:lnTo>
                  <a:lnTo>
                    <a:pt x="815339" y="266700"/>
                  </a:lnTo>
                  <a:lnTo>
                    <a:pt x="773430" y="292100"/>
                  </a:lnTo>
                  <a:lnTo>
                    <a:pt x="732027" y="330200"/>
                  </a:lnTo>
                  <a:lnTo>
                    <a:pt x="691388" y="355600"/>
                  </a:lnTo>
                  <a:lnTo>
                    <a:pt x="652018" y="393700"/>
                  </a:lnTo>
                  <a:lnTo>
                    <a:pt x="613282" y="431800"/>
                  </a:lnTo>
                  <a:lnTo>
                    <a:pt x="576452" y="469900"/>
                  </a:lnTo>
                  <a:lnTo>
                    <a:pt x="541401" y="495300"/>
                  </a:lnTo>
                  <a:lnTo>
                    <a:pt x="507111" y="533400"/>
                  </a:lnTo>
                  <a:lnTo>
                    <a:pt x="474091" y="571500"/>
                  </a:lnTo>
                  <a:lnTo>
                    <a:pt x="442975" y="609600"/>
                  </a:lnTo>
                  <a:lnTo>
                    <a:pt x="412495" y="647700"/>
                  </a:lnTo>
                  <a:lnTo>
                    <a:pt x="383794" y="698500"/>
                  </a:lnTo>
                  <a:lnTo>
                    <a:pt x="356488" y="736600"/>
                  </a:lnTo>
                  <a:lnTo>
                    <a:pt x="330454" y="774700"/>
                  </a:lnTo>
                  <a:lnTo>
                    <a:pt x="305688" y="812800"/>
                  </a:lnTo>
                  <a:lnTo>
                    <a:pt x="282194" y="863600"/>
                  </a:lnTo>
                  <a:lnTo>
                    <a:pt x="259969" y="901700"/>
                  </a:lnTo>
                  <a:lnTo>
                    <a:pt x="239522" y="952500"/>
                  </a:lnTo>
                  <a:lnTo>
                    <a:pt x="219837" y="990600"/>
                  </a:lnTo>
                  <a:lnTo>
                    <a:pt x="202056" y="1041400"/>
                  </a:lnTo>
                  <a:lnTo>
                    <a:pt x="186181" y="1079500"/>
                  </a:lnTo>
                  <a:lnTo>
                    <a:pt x="170942" y="1130300"/>
                  </a:lnTo>
                  <a:lnTo>
                    <a:pt x="157606" y="1181100"/>
                  </a:lnTo>
                  <a:lnTo>
                    <a:pt x="145542" y="1219200"/>
                  </a:lnTo>
                  <a:lnTo>
                    <a:pt x="135381" y="1270000"/>
                  </a:lnTo>
                  <a:lnTo>
                    <a:pt x="126492" y="1320800"/>
                  </a:lnTo>
                  <a:lnTo>
                    <a:pt x="118872" y="1371600"/>
                  </a:lnTo>
                  <a:lnTo>
                    <a:pt x="112522" y="1409700"/>
                  </a:lnTo>
                  <a:lnTo>
                    <a:pt x="108076" y="1460500"/>
                  </a:lnTo>
                  <a:lnTo>
                    <a:pt x="105537" y="1511300"/>
                  </a:lnTo>
                  <a:lnTo>
                    <a:pt x="103631" y="1562100"/>
                  </a:lnTo>
                  <a:lnTo>
                    <a:pt x="103631" y="2971800"/>
                  </a:lnTo>
                  <a:lnTo>
                    <a:pt x="102362" y="2984500"/>
                  </a:lnTo>
                  <a:lnTo>
                    <a:pt x="113156" y="2984500"/>
                  </a:lnTo>
                  <a:lnTo>
                    <a:pt x="111887" y="2971800"/>
                  </a:lnTo>
                  <a:lnTo>
                    <a:pt x="111887" y="1562100"/>
                  </a:lnTo>
                  <a:lnTo>
                    <a:pt x="113792" y="1511300"/>
                  </a:lnTo>
                  <a:lnTo>
                    <a:pt x="116331" y="1460500"/>
                  </a:lnTo>
                  <a:lnTo>
                    <a:pt x="120776" y="1409700"/>
                  </a:lnTo>
                  <a:lnTo>
                    <a:pt x="127126" y="1371600"/>
                  </a:lnTo>
                  <a:lnTo>
                    <a:pt x="134112" y="1320800"/>
                  </a:lnTo>
                  <a:lnTo>
                    <a:pt x="143001" y="1270000"/>
                  </a:lnTo>
                  <a:lnTo>
                    <a:pt x="153797" y="1219200"/>
                  </a:lnTo>
                  <a:lnTo>
                    <a:pt x="165862" y="1181100"/>
                  </a:lnTo>
                  <a:lnTo>
                    <a:pt x="179197" y="1130300"/>
                  </a:lnTo>
                  <a:lnTo>
                    <a:pt x="193801" y="1092200"/>
                  </a:lnTo>
                  <a:lnTo>
                    <a:pt x="210312" y="1041400"/>
                  </a:lnTo>
                  <a:lnTo>
                    <a:pt x="228092" y="990600"/>
                  </a:lnTo>
                  <a:lnTo>
                    <a:pt x="247269" y="952500"/>
                  </a:lnTo>
                  <a:lnTo>
                    <a:pt x="267588" y="901700"/>
                  </a:lnTo>
                  <a:lnTo>
                    <a:pt x="289179" y="863600"/>
                  </a:lnTo>
                  <a:lnTo>
                    <a:pt x="312674" y="825500"/>
                  </a:lnTo>
                  <a:lnTo>
                    <a:pt x="337438" y="774700"/>
                  </a:lnTo>
                  <a:lnTo>
                    <a:pt x="363474" y="736600"/>
                  </a:lnTo>
                  <a:lnTo>
                    <a:pt x="390779" y="698500"/>
                  </a:lnTo>
                  <a:lnTo>
                    <a:pt x="419481" y="660400"/>
                  </a:lnTo>
                  <a:lnTo>
                    <a:pt x="449325" y="622300"/>
                  </a:lnTo>
                  <a:lnTo>
                    <a:pt x="480441" y="584200"/>
                  </a:lnTo>
                  <a:lnTo>
                    <a:pt x="513461" y="546100"/>
                  </a:lnTo>
                  <a:lnTo>
                    <a:pt x="547116" y="508000"/>
                  </a:lnTo>
                  <a:lnTo>
                    <a:pt x="582802" y="469900"/>
                  </a:lnTo>
                  <a:lnTo>
                    <a:pt x="618998" y="431800"/>
                  </a:lnTo>
                  <a:lnTo>
                    <a:pt x="657098" y="406400"/>
                  </a:lnTo>
                  <a:lnTo>
                    <a:pt x="696468" y="368300"/>
                  </a:lnTo>
                  <a:lnTo>
                    <a:pt x="737107" y="330200"/>
                  </a:lnTo>
                  <a:lnTo>
                    <a:pt x="777875" y="304800"/>
                  </a:lnTo>
                  <a:lnTo>
                    <a:pt x="819785" y="279400"/>
                  </a:lnTo>
                  <a:lnTo>
                    <a:pt x="862964" y="241300"/>
                  </a:lnTo>
                  <a:lnTo>
                    <a:pt x="906272" y="215900"/>
                  </a:lnTo>
                  <a:lnTo>
                    <a:pt x="994537" y="165100"/>
                  </a:lnTo>
                  <a:lnTo>
                    <a:pt x="1039622" y="152400"/>
                  </a:lnTo>
                  <a:lnTo>
                    <a:pt x="1130553" y="101600"/>
                  </a:lnTo>
                  <a:lnTo>
                    <a:pt x="1456563" y="12700"/>
                  </a:lnTo>
                  <a:close/>
                  <a:moveTo>
                    <a:pt x="3181858" y="1714500"/>
                  </a:moveTo>
                  <a:lnTo>
                    <a:pt x="3168523" y="1714500"/>
                  </a:lnTo>
                  <a:lnTo>
                    <a:pt x="3169792" y="1727200"/>
                  </a:lnTo>
                  <a:lnTo>
                    <a:pt x="3180588" y="1727200"/>
                  </a:lnTo>
                  <a:lnTo>
                    <a:pt x="3181858" y="1714500"/>
                  </a:lnTo>
                  <a:close/>
                  <a:moveTo>
                    <a:pt x="3203575" y="1676400"/>
                  </a:moveTo>
                  <a:lnTo>
                    <a:pt x="3146933" y="1676400"/>
                  </a:lnTo>
                  <a:lnTo>
                    <a:pt x="3154553" y="1689100"/>
                  </a:lnTo>
                  <a:lnTo>
                    <a:pt x="3160903" y="1701800"/>
                  </a:lnTo>
                  <a:lnTo>
                    <a:pt x="3166617" y="1714500"/>
                  </a:lnTo>
                  <a:lnTo>
                    <a:pt x="3183763" y="1714500"/>
                  </a:lnTo>
                  <a:lnTo>
                    <a:pt x="3189478" y="1701800"/>
                  </a:lnTo>
                  <a:lnTo>
                    <a:pt x="3195954" y="1689100"/>
                  </a:lnTo>
                  <a:lnTo>
                    <a:pt x="3203575" y="1676400"/>
                  </a:lnTo>
                  <a:close/>
                  <a:moveTo>
                    <a:pt x="3232150" y="1651000"/>
                  </a:moveTo>
                  <a:lnTo>
                    <a:pt x="3117723" y="1651000"/>
                  </a:lnTo>
                  <a:lnTo>
                    <a:pt x="3128517" y="1663700"/>
                  </a:lnTo>
                  <a:lnTo>
                    <a:pt x="3138042" y="1676400"/>
                  </a:lnTo>
                  <a:lnTo>
                    <a:pt x="3212465" y="1676400"/>
                  </a:lnTo>
                  <a:lnTo>
                    <a:pt x="3221990" y="1663700"/>
                  </a:lnTo>
                  <a:lnTo>
                    <a:pt x="3232150" y="1651000"/>
                  </a:lnTo>
                  <a:close/>
                  <a:moveTo>
                    <a:pt x="3255010" y="1638300"/>
                  </a:moveTo>
                  <a:lnTo>
                    <a:pt x="3095498" y="1638300"/>
                  </a:lnTo>
                  <a:lnTo>
                    <a:pt x="3106928" y="1651000"/>
                  </a:lnTo>
                  <a:lnTo>
                    <a:pt x="3242945" y="1651000"/>
                  </a:lnTo>
                  <a:lnTo>
                    <a:pt x="3255010" y="1638300"/>
                  </a:lnTo>
                  <a:close/>
                  <a:moveTo>
                    <a:pt x="3268979" y="1625600"/>
                  </a:moveTo>
                  <a:lnTo>
                    <a:pt x="3080892" y="1625600"/>
                  </a:lnTo>
                  <a:lnTo>
                    <a:pt x="3073908" y="1638300"/>
                  </a:lnTo>
                  <a:lnTo>
                    <a:pt x="3275965" y="1638300"/>
                  </a:lnTo>
                  <a:lnTo>
                    <a:pt x="3268979" y="1625600"/>
                  </a:lnTo>
                  <a:close/>
                  <a:moveTo>
                    <a:pt x="3221990" y="1600200"/>
                  </a:moveTo>
                  <a:lnTo>
                    <a:pt x="3127883" y="1600200"/>
                  </a:lnTo>
                  <a:lnTo>
                    <a:pt x="3117723" y="1612900"/>
                  </a:lnTo>
                  <a:lnTo>
                    <a:pt x="3106928" y="1625600"/>
                  </a:lnTo>
                  <a:lnTo>
                    <a:pt x="3242945" y="1625600"/>
                  </a:lnTo>
                  <a:lnTo>
                    <a:pt x="3232150" y="1612900"/>
                  </a:lnTo>
                  <a:lnTo>
                    <a:pt x="3221990" y="1600200"/>
                  </a:lnTo>
                  <a:close/>
                  <a:moveTo>
                    <a:pt x="3183128" y="1549400"/>
                  </a:moveTo>
                  <a:lnTo>
                    <a:pt x="3165983" y="1549400"/>
                  </a:lnTo>
                  <a:lnTo>
                    <a:pt x="3160903" y="1562100"/>
                  </a:lnTo>
                  <a:lnTo>
                    <a:pt x="3153917" y="1574800"/>
                  </a:lnTo>
                  <a:lnTo>
                    <a:pt x="3146298" y="1587500"/>
                  </a:lnTo>
                  <a:lnTo>
                    <a:pt x="3137408" y="1600200"/>
                  </a:lnTo>
                  <a:lnTo>
                    <a:pt x="3211829" y="1600200"/>
                  </a:lnTo>
                  <a:lnTo>
                    <a:pt x="3195320" y="1574800"/>
                  </a:lnTo>
                  <a:lnTo>
                    <a:pt x="3188842" y="1562100"/>
                  </a:lnTo>
                  <a:lnTo>
                    <a:pt x="3183128" y="1549400"/>
                  </a:lnTo>
                  <a:close/>
                  <a:moveTo>
                    <a:pt x="1874647" y="12700"/>
                  </a:moveTo>
                  <a:lnTo>
                    <a:pt x="1826387" y="12700"/>
                  </a:lnTo>
                  <a:lnTo>
                    <a:pt x="2152396" y="101600"/>
                  </a:lnTo>
                  <a:lnTo>
                    <a:pt x="2243963" y="152400"/>
                  </a:lnTo>
                  <a:lnTo>
                    <a:pt x="2289048" y="165100"/>
                  </a:lnTo>
                  <a:lnTo>
                    <a:pt x="2377440" y="215900"/>
                  </a:lnTo>
                  <a:lnTo>
                    <a:pt x="2420620" y="241300"/>
                  </a:lnTo>
                  <a:lnTo>
                    <a:pt x="2463165" y="279400"/>
                  </a:lnTo>
                  <a:lnTo>
                    <a:pt x="2546477" y="330200"/>
                  </a:lnTo>
                  <a:lnTo>
                    <a:pt x="2586482" y="368300"/>
                  </a:lnTo>
                  <a:lnTo>
                    <a:pt x="2625852" y="406400"/>
                  </a:lnTo>
                  <a:lnTo>
                    <a:pt x="2664587" y="431800"/>
                  </a:lnTo>
                  <a:lnTo>
                    <a:pt x="2701416" y="469900"/>
                  </a:lnTo>
                  <a:lnTo>
                    <a:pt x="2737739" y="508000"/>
                  </a:lnTo>
                  <a:lnTo>
                    <a:pt x="2772029" y="546100"/>
                  </a:lnTo>
                  <a:lnTo>
                    <a:pt x="2805684" y="584200"/>
                  </a:lnTo>
                  <a:lnTo>
                    <a:pt x="2837434" y="622300"/>
                  </a:lnTo>
                  <a:lnTo>
                    <a:pt x="2868041" y="660400"/>
                  </a:lnTo>
                  <a:lnTo>
                    <a:pt x="2897251" y="711200"/>
                  </a:lnTo>
                  <a:lnTo>
                    <a:pt x="2925191" y="749300"/>
                  </a:lnTo>
                  <a:lnTo>
                    <a:pt x="2951226" y="787400"/>
                  </a:lnTo>
                  <a:lnTo>
                    <a:pt x="2975991" y="838200"/>
                  </a:lnTo>
                  <a:lnTo>
                    <a:pt x="2999486" y="876300"/>
                  </a:lnTo>
                  <a:lnTo>
                    <a:pt x="3021711" y="914400"/>
                  </a:lnTo>
                  <a:lnTo>
                    <a:pt x="3042158" y="965200"/>
                  </a:lnTo>
                  <a:lnTo>
                    <a:pt x="3061208" y="1016000"/>
                  </a:lnTo>
                  <a:lnTo>
                    <a:pt x="3078988" y="1054100"/>
                  </a:lnTo>
                  <a:lnTo>
                    <a:pt x="3095498" y="1104900"/>
                  </a:lnTo>
                  <a:lnTo>
                    <a:pt x="3109467" y="1155700"/>
                  </a:lnTo>
                  <a:lnTo>
                    <a:pt x="3122803" y="1193800"/>
                  </a:lnTo>
                  <a:lnTo>
                    <a:pt x="3134233" y="1244600"/>
                  </a:lnTo>
                  <a:lnTo>
                    <a:pt x="3144392" y="1295400"/>
                  </a:lnTo>
                  <a:lnTo>
                    <a:pt x="3152648" y="1346200"/>
                  </a:lnTo>
                  <a:lnTo>
                    <a:pt x="3159633" y="1397000"/>
                  </a:lnTo>
                  <a:lnTo>
                    <a:pt x="3168523" y="1485900"/>
                  </a:lnTo>
                  <a:lnTo>
                    <a:pt x="3170428" y="1536700"/>
                  </a:lnTo>
                  <a:lnTo>
                    <a:pt x="3169158" y="1549400"/>
                  </a:lnTo>
                  <a:lnTo>
                    <a:pt x="3179317" y="1549400"/>
                  </a:lnTo>
                  <a:lnTo>
                    <a:pt x="3176778" y="1498600"/>
                  </a:lnTo>
                  <a:lnTo>
                    <a:pt x="3173603" y="1447800"/>
                  </a:lnTo>
                  <a:lnTo>
                    <a:pt x="3167888" y="1397000"/>
                  </a:lnTo>
                  <a:lnTo>
                    <a:pt x="3161538" y="1346200"/>
                  </a:lnTo>
                  <a:lnTo>
                    <a:pt x="3152648" y="1295400"/>
                  </a:lnTo>
                  <a:lnTo>
                    <a:pt x="3143123" y="1244600"/>
                  </a:lnTo>
                  <a:lnTo>
                    <a:pt x="3131058" y="1193800"/>
                  </a:lnTo>
                  <a:lnTo>
                    <a:pt x="3118358" y="1155700"/>
                  </a:lnTo>
                  <a:lnTo>
                    <a:pt x="3103753" y="1104900"/>
                  </a:lnTo>
                  <a:lnTo>
                    <a:pt x="3087242" y="1054100"/>
                  </a:lnTo>
                  <a:lnTo>
                    <a:pt x="3069463" y="1003300"/>
                  </a:lnTo>
                  <a:lnTo>
                    <a:pt x="3050413" y="965200"/>
                  </a:lnTo>
                  <a:lnTo>
                    <a:pt x="3029966" y="914400"/>
                  </a:lnTo>
                  <a:lnTo>
                    <a:pt x="3007741" y="876300"/>
                  </a:lnTo>
                  <a:lnTo>
                    <a:pt x="2984246" y="825500"/>
                  </a:lnTo>
                  <a:lnTo>
                    <a:pt x="2958846" y="787400"/>
                  </a:lnTo>
                  <a:lnTo>
                    <a:pt x="2932176" y="749300"/>
                  </a:lnTo>
                  <a:lnTo>
                    <a:pt x="2904871" y="698500"/>
                  </a:lnTo>
                  <a:lnTo>
                    <a:pt x="2875026" y="660400"/>
                  </a:lnTo>
                  <a:lnTo>
                    <a:pt x="2844419" y="622300"/>
                  </a:lnTo>
                  <a:lnTo>
                    <a:pt x="2812034" y="584200"/>
                  </a:lnTo>
                  <a:lnTo>
                    <a:pt x="2779014" y="546100"/>
                  </a:lnTo>
                  <a:lnTo>
                    <a:pt x="2744089" y="508000"/>
                  </a:lnTo>
                  <a:lnTo>
                    <a:pt x="2707894" y="469900"/>
                  </a:lnTo>
                  <a:lnTo>
                    <a:pt x="2670302" y="431800"/>
                  </a:lnTo>
                  <a:lnTo>
                    <a:pt x="2631566" y="393700"/>
                  </a:lnTo>
                  <a:lnTo>
                    <a:pt x="2592197" y="355600"/>
                  </a:lnTo>
                  <a:lnTo>
                    <a:pt x="2551557" y="330200"/>
                  </a:lnTo>
                  <a:lnTo>
                    <a:pt x="2510154" y="292100"/>
                  </a:lnTo>
                  <a:lnTo>
                    <a:pt x="2425065" y="241300"/>
                  </a:lnTo>
                  <a:lnTo>
                    <a:pt x="2337308" y="190500"/>
                  </a:lnTo>
                  <a:lnTo>
                    <a:pt x="2201291" y="114300"/>
                  </a:lnTo>
                  <a:lnTo>
                    <a:pt x="2155571" y="101600"/>
                  </a:lnTo>
                  <a:lnTo>
                    <a:pt x="2109216" y="76200"/>
                  </a:lnTo>
                  <a:lnTo>
                    <a:pt x="1874647" y="12700"/>
                  </a:lnTo>
                  <a:close/>
                  <a:moveTo>
                    <a:pt x="1549908" y="0"/>
                  </a:moveTo>
                  <a:lnTo>
                    <a:pt x="1502283" y="0"/>
                  </a:lnTo>
                  <a:lnTo>
                    <a:pt x="1455927" y="12700"/>
                  </a:lnTo>
                  <a:lnTo>
                    <a:pt x="1503552" y="12700"/>
                  </a:lnTo>
                  <a:lnTo>
                    <a:pt x="1549908" y="0"/>
                  </a:lnTo>
                  <a:close/>
                  <a:moveTo>
                    <a:pt x="1780666" y="0"/>
                  </a:moveTo>
                  <a:lnTo>
                    <a:pt x="1733677" y="0"/>
                  </a:lnTo>
                  <a:lnTo>
                    <a:pt x="1780032" y="12700"/>
                  </a:lnTo>
                  <a:lnTo>
                    <a:pt x="1827657" y="12700"/>
                  </a:lnTo>
                  <a:lnTo>
                    <a:pt x="1780666" y="0"/>
                  </a:lnTo>
                  <a:close/>
                </a:path>
              </a:pathLst>
            </a:custGeom>
            <a:solidFill>
              <a:srgbClr val="caba6e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62" name="object 20" descr=""/>
            <p:cNvPicPr/>
            <p:nvPr/>
          </p:nvPicPr>
          <p:blipFill>
            <a:blip r:embed="rId8"/>
            <a:stretch/>
          </p:blipFill>
          <p:spPr>
            <a:xfrm>
              <a:off x="1752480" y="6352200"/>
              <a:ext cx="1319400" cy="1319400"/>
            </a:xfrm>
            <a:prstGeom prst="rect">
              <a:avLst/>
            </a:prstGeom>
            <a:ln w="0">
              <a:noFill/>
            </a:ln>
          </p:spPr>
        </p:pic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2022-07-29T06:44:25Z</dcterms:created>
  <dc:creator/>
  <dc:description/>
  <dc:language>en-US</dc:language>
  <cp:lastModifiedBy/>
  <dcterms:modified xsi:type="dcterms:W3CDTF">2022-07-29T06:44:25Z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