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6991A0-980A-4655-BB3B-46DC059280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D0E30F-4656-4ED6-8533-02AC0CAA94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C10CE4-83C6-4455-BF9F-0833B64BA8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08DC91-B569-45BB-B17B-74C4A6A1843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C708BA-5741-4840-9886-685EBC3F4B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25D0C5-4130-43D9-8E79-71C06460FE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3246E3-15B0-4C55-ADE5-700EDC6FE4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995089-5C72-4E89-A60B-68C74E3386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466440" y="2615760"/>
            <a:ext cx="620640" cy="735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380744-B8DC-47CF-A7EA-74273A4309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B67614-507E-433D-BEFF-ABD45640E2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A208BA-7AA7-499F-B8CD-D699E8C1F7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3A9176-CFD5-460F-ABFB-E1791EC085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066680" y="2077560"/>
            <a:ext cx="5424480" cy="6615720"/>
          </a:xfrm>
          <a:custGeom>
            <a:avLst/>
            <a:gdLst/>
            <a:ahLst/>
            <a:rect l="l" t="t" r="r" b="b"/>
            <a:pathLst>
              <a:path w="5424805" h="6616065">
                <a:moveTo>
                  <a:pt x="2710815" y="0"/>
                </a:moveTo>
                <a:lnTo>
                  <a:pt x="2659379" y="635"/>
                </a:lnTo>
                <a:lnTo>
                  <a:pt x="2607945" y="1905"/>
                </a:lnTo>
                <a:lnTo>
                  <a:pt x="2556510" y="4445"/>
                </a:lnTo>
                <a:lnTo>
                  <a:pt x="2505710" y="7620"/>
                </a:lnTo>
                <a:lnTo>
                  <a:pt x="2454910" y="12065"/>
                </a:lnTo>
                <a:lnTo>
                  <a:pt x="2404745" y="17145"/>
                </a:lnTo>
                <a:lnTo>
                  <a:pt x="2354579" y="23495"/>
                </a:lnTo>
                <a:lnTo>
                  <a:pt x="2305050" y="30480"/>
                </a:lnTo>
                <a:lnTo>
                  <a:pt x="2255520" y="38100"/>
                </a:lnTo>
                <a:lnTo>
                  <a:pt x="2206625" y="46990"/>
                </a:lnTo>
                <a:lnTo>
                  <a:pt x="2157730" y="56515"/>
                </a:lnTo>
                <a:lnTo>
                  <a:pt x="2109470" y="66675"/>
                </a:lnTo>
                <a:lnTo>
                  <a:pt x="2061210" y="78105"/>
                </a:lnTo>
                <a:lnTo>
                  <a:pt x="2013585" y="90170"/>
                </a:lnTo>
                <a:lnTo>
                  <a:pt x="1965960" y="102870"/>
                </a:lnTo>
                <a:lnTo>
                  <a:pt x="1918970" y="116840"/>
                </a:lnTo>
                <a:lnTo>
                  <a:pt x="1872614" y="131445"/>
                </a:lnTo>
                <a:lnTo>
                  <a:pt x="1826895" y="146685"/>
                </a:lnTo>
                <a:lnTo>
                  <a:pt x="1820545" y="149225"/>
                </a:lnTo>
                <a:lnTo>
                  <a:pt x="1814830" y="149225"/>
                </a:lnTo>
                <a:lnTo>
                  <a:pt x="1809114" y="152400"/>
                </a:lnTo>
                <a:lnTo>
                  <a:pt x="1764030" y="168910"/>
                </a:lnTo>
                <a:lnTo>
                  <a:pt x="1675764" y="204470"/>
                </a:lnTo>
                <a:lnTo>
                  <a:pt x="1631950" y="223520"/>
                </a:lnTo>
                <a:lnTo>
                  <a:pt x="1588770" y="243205"/>
                </a:lnTo>
                <a:lnTo>
                  <a:pt x="1546225" y="263525"/>
                </a:lnTo>
                <a:lnTo>
                  <a:pt x="1461135" y="306705"/>
                </a:lnTo>
                <a:lnTo>
                  <a:pt x="1378585" y="352425"/>
                </a:lnTo>
                <a:lnTo>
                  <a:pt x="1337310" y="376555"/>
                </a:lnTo>
                <a:lnTo>
                  <a:pt x="1297305" y="401320"/>
                </a:lnTo>
                <a:lnTo>
                  <a:pt x="1257300" y="426720"/>
                </a:lnTo>
                <a:lnTo>
                  <a:pt x="1217295" y="452755"/>
                </a:lnTo>
                <a:lnTo>
                  <a:pt x="1178560" y="479425"/>
                </a:lnTo>
                <a:lnTo>
                  <a:pt x="1139825" y="506730"/>
                </a:lnTo>
                <a:lnTo>
                  <a:pt x="1101725" y="534670"/>
                </a:lnTo>
                <a:lnTo>
                  <a:pt x="1064260" y="563245"/>
                </a:lnTo>
                <a:lnTo>
                  <a:pt x="1027430" y="592455"/>
                </a:lnTo>
                <a:lnTo>
                  <a:pt x="990600" y="622300"/>
                </a:lnTo>
                <a:lnTo>
                  <a:pt x="954405" y="652780"/>
                </a:lnTo>
                <a:lnTo>
                  <a:pt x="918844" y="683895"/>
                </a:lnTo>
                <a:lnTo>
                  <a:pt x="883919" y="715645"/>
                </a:lnTo>
                <a:lnTo>
                  <a:pt x="815339" y="780415"/>
                </a:lnTo>
                <a:lnTo>
                  <a:pt x="749300" y="847725"/>
                </a:lnTo>
                <a:lnTo>
                  <a:pt x="716914" y="882650"/>
                </a:lnTo>
                <a:lnTo>
                  <a:pt x="685800" y="917575"/>
                </a:lnTo>
                <a:lnTo>
                  <a:pt x="654685" y="953135"/>
                </a:lnTo>
                <a:lnTo>
                  <a:pt x="624205" y="989330"/>
                </a:lnTo>
                <a:lnTo>
                  <a:pt x="594360" y="1026160"/>
                </a:lnTo>
                <a:lnTo>
                  <a:pt x="565150" y="1062990"/>
                </a:lnTo>
                <a:lnTo>
                  <a:pt x="536575" y="1101090"/>
                </a:lnTo>
                <a:lnTo>
                  <a:pt x="508634" y="1139190"/>
                </a:lnTo>
                <a:lnTo>
                  <a:pt x="481330" y="1177925"/>
                </a:lnTo>
                <a:lnTo>
                  <a:pt x="454659" y="1216660"/>
                </a:lnTo>
                <a:lnTo>
                  <a:pt x="428625" y="1256665"/>
                </a:lnTo>
                <a:lnTo>
                  <a:pt x="403225" y="1296670"/>
                </a:lnTo>
                <a:lnTo>
                  <a:pt x="378459" y="1337310"/>
                </a:lnTo>
                <a:lnTo>
                  <a:pt x="354965" y="1377950"/>
                </a:lnTo>
                <a:lnTo>
                  <a:pt x="331469" y="1419225"/>
                </a:lnTo>
                <a:lnTo>
                  <a:pt x="309244" y="1461135"/>
                </a:lnTo>
                <a:lnTo>
                  <a:pt x="287019" y="1503680"/>
                </a:lnTo>
                <a:lnTo>
                  <a:pt x="266065" y="1546225"/>
                </a:lnTo>
                <a:lnTo>
                  <a:pt x="245744" y="1589405"/>
                </a:lnTo>
                <a:lnTo>
                  <a:pt x="226059" y="1632585"/>
                </a:lnTo>
                <a:lnTo>
                  <a:pt x="207009" y="1676400"/>
                </a:lnTo>
                <a:lnTo>
                  <a:pt x="189230" y="1720850"/>
                </a:lnTo>
                <a:lnTo>
                  <a:pt x="154940" y="1810385"/>
                </a:lnTo>
                <a:lnTo>
                  <a:pt x="124459" y="1901825"/>
                </a:lnTo>
                <a:lnTo>
                  <a:pt x="110490" y="1947545"/>
                </a:lnTo>
                <a:lnTo>
                  <a:pt x="97155" y="1993900"/>
                </a:lnTo>
                <a:lnTo>
                  <a:pt x="84455" y="2040890"/>
                </a:lnTo>
                <a:lnTo>
                  <a:pt x="72390" y="2087880"/>
                </a:lnTo>
                <a:lnTo>
                  <a:pt x="61594" y="2135505"/>
                </a:lnTo>
                <a:lnTo>
                  <a:pt x="42544" y="2230755"/>
                </a:lnTo>
                <a:lnTo>
                  <a:pt x="34290" y="2279015"/>
                </a:lnTo>
                <a:lnTo>
                  <a:pt x="26669" y="2327275"/>
                </a:lnTo>
                <a:lnTo>
                  <a:pt x="20319" y="2376170"/>
                </a:lnTo>
                <a:lnTo>
                  <a:pt x="14605" y="2425065"/>
                </a:lnTo>
                <a:lnTo>
                  <a:pt x="9525" y="2474595"/>
                </a:lnTo>
                <a:lnTo>
                  <a:pt x="5715" y="2524125"/>
                </a:lnTo>
                <a:lnTo>
                  <a:pt x="634" y="2623820"/>
                </a:lnTo>
                <a:lnTo>
                  <a:pt x="0" y="2673985"/>
                </a:lnTo>
                <a:lnTo>
                  <a:pt x="0" y="6616065"/>
                </a:lnTo>
                <a:lnTo>
                  <a:pt x="5424805" y="6616065"/>
                </a:lnTo>
                <a:lnTo>
                  <a:pt x="5424805" y="2677160"/>
                </a:lnTo>
                <a:lnTo>
                  <a:pt x="5423535" y="2626360"/>
                </a:lnTo>
                <a:lnTo>
                  <a:pt x="5421630" y="2576195"/>
                </a:lnTo>
                <a:lnTo>
                  <a:pt x="5418455" y="2526030"/>
                </a:lnTo>
                <a:lnTo>
                  <a:pt x="5414645" y="2475865"/>
                </a:lnTo>
                <a:lnTo>
                  <a:pt x="5410200" y="2426335"/>
                </a:lnTo>
                <a:lnTo>
                  <a:pt x="5404485" y="2376805"/>
                </a:lnTo>
                <a:lnTo>
                  <a:pt x="5398135" y="2327910"/>
                </a:lnTo>
                <a:lnTo>
                  <a:pt x="5390515" y="2279015"/>
                </a:lnTo>
                <a:lnTo>
                  <a:pt x="5382260" y="2230755"/>
                </a:lnTo>
                <a:lnTo>
                  <a:pt x="5373370" y="2182495"/>
                </a:lnTo>
                <a:lnTo>
                  <a:pt x="5363210" y="2134870"/>
                </a:lnTo>
                <a:lnTo>
                  <a:pt x="5352415" y="2087245"/>
                </a:lnTo>
                <a:lnTo>
                  <a:pt x="5340985" y="2039620"/>
                </a:lnTo>
                <a:lnTo>
                  <a:pt x="5328920" y="1992630"/>
                </a:lnTo>
                <a:lnTo>
                  <a:pt x="5315585" y="1946275"/>
                </a:lnTo>
                <a:lnTo>
                  <a:pt x="5301615" y="1899920"/>
                </a:lnTo>
                <a:lnTo>
                  <a:pt x="5271135" y="1808480"/>
                </a:lnTo>
                <a:lnTo>
                  <a:pt x="5254625" y="1763395"/>
                </a:lnTo>
                <a:lnTo>
                  <a:pt x="5237480" y="1718310"/>
                </a:lnTo>
                <a:lnTo>
                  <a:pt x="5219700" y="1673860"/>
                </a:lnTo>
                <a:lnTo>
                  <a:pt x="5181600" y="1586230"/>
                </a:lnTo>
                <a:lnTo>
                  <a:pt x="5161280" y="1543050"/>
                </a:lnTo>
                <a:lnTo>
                  <a:pt x="5140325" y="1500505"/>
                </a:lnTo>
                <a:lnTo>
                  <a:pt x="5118735" y="1457960"/>
                </a:lnTo>
                <a:lnTo>
                  <a:pt x="5096510" y="1416050"/>
                </a:lnTo>
                <a:lnTo>
                  <a:pt x="5049520" y="1333500"/>
                </a:lnTo>
                <a:lnTo>
                  <a:pt x="5024755" y="1292860"/>
                </a:lnTo>
                <a:lnTo>
                  <a:pt x="4999990" y="1252855"/>
                </a:lnTo>
                <a:lnTo>
                  <a:pt x="4973955" y="1213485"/>
                </a:lnTo>
                <a:lnTo>
                  <a:pt x="4947285" y="1174115"/>
                </a:lnTo>
                <a:lnTo>
                  <a:pt x="4919980" y="1135380"/>
                </a:lnTo>
                <a:lnTo>
                  <a:pt x="4892675" y="1097280"/>
                </a:lnTo>
                <a:lnTo>
                  <a:pt x="4864100" y="1059815"/>
                </a:lnTo>
                <a:lnTo>
                  <a:pt x="4834890" y="1022350"/>
                </a:lnTo>
                <a:lnTo>
                  <a:pt x="4805045" y="985520"/>
                </a:lnTo>
                <a:lnTo>
                  <a:pt x="4744085" y="914400"/>
                </a:lnTo>
                <a:lnTo>
                  <a:pt x="4712335" y="878840"/>
                </a:lnTo>
                <a:lnTo>
                  <a:pt x="4679950" y="844550"/>
                </a:lnTo>
                <a:lnTo>
                  <a:pt x="4647565" y="810895"/>
                </a:lnTo>
                <a:lnTo>
                  <a:pt x="4613910" y="777240"/>
                </a:lnTo>
                <a:lnTo>
                  <a:pt x="4580255" y="744855"/>
                </a:lnTo>
                <a:lnTo>
                  <a:pt x="4545965" y="712470"/>
                </a:lnTo>
                <a:lnTo>
                  <a:pt x="4474845" y="650240"/>
                </a:lnTo>
                <a:lnTo>
                  <a:pt x="4439285" y="619760"/>
                </a:lnTo>
                <a:lnTo>
                  <a:pt x="4402455" y="589915"/>
                </a:lnTo>
                <a:lnTo>
                  <a:pt x="4327525" y="532765"/>
                </a:lnTo>
                <a:lnTo>
                  <a:pt x="4289425" y="504825"/>
                </a:lnTo>
                <a:lnTo>
                  <a:pt x="4250690" y="477520"/>
                </a:lnTo>
                <a:lnTo>
                  <a:pt x="4171950" y="425450"/>
                </a:lnTo>
                <a:lnTo>
                  <a:pt x="4090670" y="375920"/>
                </a:lnTo>
                <a:lnTo>
                  <a:pt x="4050029" y="352425"/>
                </a:lnTo>
                <a:lnTo>
                  <a:pt x="4008120" y="329565"/>
                </a:lnTo>
                <a:lnTo>
                  <a:pt x="3966210" y="307340"/>
                </a:lnTo>
                <a:lnTo>
                  <a:pt x="3923665" y="285750"/>
                </a:lnTo>
                <a:lnTo>
                  <a:pt x="3881120" y="264795"/>
                </a:lnTo>
                <a:lnTo>
                  <a:pt x="3837940" y="244475"/>
                </a:lnTo>
                <a:lnTo>
                  <a:pt x="3750310" y="206375"/>
                </a:lnTo>
                <a:lnTo>
                  <a:pt x="3705225" y="188595"/>
                </a:lnTo>
                <a:lnTo>
                  <a:pt x="3660775" y="171450"/>
                </a:lnTo>
                <a:lnTo>
                  <a:pt x="3615690" y="154940"/>
                </a:lnTo>
                <a:lnTo>
                  <a:pt x="3568700" y="139700"/>
                </a:lnTo>
                <a:lnTo>
                  <a:pt x="3521075" y="125095"/>
                </a:lnTo>
                <a:lnTo>
                  <a:pt x="3473450" y="111125"/>
                </a:lnTo>
                <a:lnTo>
                  <a:pt x="3424554" y="97790"/>
                </a:lnTo>
                <a:lnTo>
                  <a:pt x="3375660" y="85090"/>
                </a:lnTo>
                <a:lnTo>
                  <a:pt x="3275965" y="62230"/>
                </a:lnTo>
                <a:lnTo>
                  <a:pt x="3225800" y="52070"/>
                </a:lnTo>
                <a:lnTo>
                  <a:pt x="3175000" y="42545"/>
                </a:lnTo>
                <a:lnTo>
                  <a:pt x="3124200" y="33655"/>
                </a:lnTo>
                <a:lnTo>
                  <a:pt x="3072765" y="26035"/>
                </a:lnTo>
                <a:lnTo>
                  <a:pt x="2969895" y="13335"/>
                </a:lnTo>
                <a:lnTo>
                  <a:pt x="2917825" y="8890"/>
                </a:lnTo>
                <a:lnTo>
                  <a:pt x="2866390" y="5080"/>
                </a:lnTo>
                <a:lnTo>
                  <a:pt x="2814320" y="2540"/>
                </a:lnTo>
                <a:lnTo>
                  <a:pt x="2762250" y="635"/>
                </a:lnTo>
                <a:lnTo>
                  <a:pt x="271081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190520" y="5395680"/>
            <a:ext cx="5176800" cy="378432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5346000" y="7477920"/>
            <a:ext cx="2205000" cy="3196800"/>
          </a:xfrm>
          <a:custGeom>
            <a:avLst/>
            <a:gdLst/>
            <a:ahLst/>
            <a:rect l="l" t="t" r="r" b="b"/>
            <a:pathLst>
              <a:path w="2205354" h="3197225">
                <a:moveTo>
                  <a:pt x="2019300" y="0"/>
                </a:moveTo>
                <a:lnTo>
                  <a:pt x="1976119" y="3810"/>
                </a:lnTo>
                <a:lnTo>
                  <a:pt x="1930400" y="12700"/>
                </a:lnTo>
                <a:lnTo>
                  <a:pt x="1883410" y="26669"/>
                </a:lnTo>
                <a:lnTo>
                  <a:pt x="1835150" y="45719"/>
                </a:lnTo>
                <a:lnTo>
                  <a:pt x="1784985" y="69850"/>
                </a:lnTo>
                <a:lnTo>
                  <a:pt x="1732914" y="98425"/>
                </a:lnTo>
                <a:lnTo>
                  <a:pt x="1680210" y="131444"/>
                </a:lnTo>
                <a:lnTo>
                  <a:pt x="1626235" y="168275"/>
                </a:lnTo>
                <a:lnTo>
                  <a:pt x="1570989" y="209550"/>
                </a:lnTo>
                <a:lnTo>
                  <a:pt x="1514475" y="255269"/>
                </a:lnTo>
                <a:lnTo>
                  <a:pt x="1457960" y="304165"/>
                </a:lnTo>
                <a:lnTo>
                  <a:pt x="1429385" y="329565"/>
                </a:lnTo>
                <a:lnTo>
                  <a:pt x="1400175" y="356235"/>
                </a:lnTo>
                <a:lnTo>
                  <a:pt x="1371600" y="384175"/>
                </a:lnTo>
                <a:lnTo>
                  <a:pt x="1342389" y="412115"/>
                </a:lnTo>
                <a:lnTo>
                  <a:pt x="1313180" y="441325"/>
                </a:lnTo>
                <a:lnTo>
                  <a:pt x="1283969" y="471169"/>
                </a:lnTo>
                <a:lnTo>
                  <a:pt x="1225550" y="533400"/>
                </a:lnTo>
                <a:lnTo>
                  <a:pt x="1166494" y="598805"/>
                </a:lnTo>
                <a:lnTo>
                  <a:pt x="1137285" y="631825"/>
                </a:lnTo>
                <a:lnTo>
                  <a:pt x="1108075" y="666115"/>
                </a:lnTo>
                <a:lnTo>
                  <a:pt x="1078864" y="701040"/>
                </a:lnTo>
                <a:lnTo>
                  <a:pt x="1020445" y="772160"/>
                </a:lnTo>
                <a:lnTo>
                  <a:pt x="962025" y="845819"/>
                </a:lnTo>
                <a:lnTo>
                  <a:pt x="904239" y="921385"/>
                </a:lnTo>
                <a:lnTo>
                  <a:pt x="875664" y="960119"/>
                </a:lnTo>
                <a:lnTo>
                  <a:pt x="847725" y="998855"/>
                </a:lnTo>
                <a:lnTo>
                  <a:pt x="791210" y="1078230"/>
                </a:lnTo>
                <a:lnTo>
                  <a:pt x="735964" y="1158875"/>
                </a:lnTo>
                <a:lnTo>
                  <a:pt x="681355" y="1241425"/>
                </a:lnTo>
                <a:lnTo>
                  <a:pt x="654685" y="1282700"/>
                </a:lnTo>
                <a:lnTo>
                  <a:pt x="628014" y="1324610"/>
                </a:lnTo>
                <a:lnTo>
                  <a:pt x="601980" y="1366520"/>
                </a:lnTo>
                <a:lnTo>
                  <a:pt x="575945" y="1409065"/>
                </a:lnTo>
                <a:lnTo>
                  <a:pt x="525145" y="1494155"/>
                </a:lnTo>
                <a:lnTo>
                  <a:pt x="500380" y="1536700"/>
                </a:lnTo>
                <a:lnTo>
                  <a:pt x="452120" y="1623060"/>
                </a:lnTo>
                <a:lnTo>
                  <a:pt x="428625" y="1666239"/>
                </a:lnTo>
                <a:lnTo>
                  <a:pt x="382905" y="1752600"/>
                </a:lnTo>
                <a:lnTo>
                  <a:pt x="361314" y="1795780"/>
                </a:lnTo>
                <a:lnTo>
                  <a:pt x="339089" y="1838960"/>
                </a:lnTo>
                <a:lnTo>
                  <a:pt x="318135" y="1882775"/>
                </a:lnTo>
                <a:lnTo>
                  <a:pt x="277495" y="1969135"/>
                </a:lnTo>
                <a:lnTo>
                  <a:pt x="257810" y="2012314"/>
                </a:lnTo>
                <a:lnTo>
                  <a:pt x="220980" y="2098040"/>
                </a:lnTo>
                <a:lnTo>
                  <a:pt x="203200" y="2140585"/>
                </a:lnTo>
                <a:lnTo>
                  <a:pt x="169545" y="2225675"/>
                </a:lnTo>
                <a:lnTo>
                  <a:pt x="153670" y="2268220"/>
                </a:lnTo>
                <a:lnTo>
                  <a:pt x="138430" y="2310130"/>
                </a:lnTo>
                <a:lnTo>
                  <a:pt x="123825" y="2351405"/>
                </a:lnTo>
                <a:lnTo>
                  <a:pt x="110489" y="2393315"/>
                </a:lnTo>
                <a:lnTo>
                  <a:pt x="97155" y="2433955"/>
                </a:lnTo>
                <a:lnTo>
                  <a:pt x="85089" y="2475230"/>
                </a:lnTo>
                <a:lnTo>
                  <a:pt x="73660" y="2515235"/>
                </a:lnTo>
                <a:lnTo>
                  <a:pt x="62864" y="2555240"/>
                </a:lnTo>
                <a:lnTo>
                  <a:pt x="52705" y="2595245"/>
                </a:lnTo>
                <a:lnTo>
                  <a:pt x="43814" y="2634615"/>
                </a:lnTo>
                <a:lnTo>
                  <a:pt x="35560" y="2673350"/>
                </a:lnTo>
                <a:lnTo>
                  <a:pt x="27939" y="2711450"/>
                </a:lnTo>
                <a:lnTo>
                  <a:pt x="21589" y="2749550"/>
                </a:lnTo>
                <a:lnTo>
                  <a:pt x="10795" y="2823845"/>
                </a:lnTo>
                <a:lnTo>
                  <a:pt x="3810" y="2896235"/>
                </a:lnTo>
                <a:lnTo>
                  <a:pt x="635" y="2966085"/>
                </a:lnTo>
                <a:lnTo>
                  <a:pt x="0" y="2999740"/>
                </a:lnTo>
                <a:lnTo>
                  <a:pt x="2539" y="3065780"/>
                </a:lnTo>
                <a:lnTo>
                  <a:pt x="9525" y="3128645"/>
                </a:lnTo>
                <a:lnTo>
                  <a:pt x="20320" y="3188970"/>
                </a:lnTo>
                <a:lnTo>
                  <a:pt x="22225" y="3197223"/>
                </a:lnTo>
                <a:lnTo>
                  <a:pt x="1295400" y="3197223"/>
                </a:lnTo>
                <a:lnTo>
                  <a:pt x="1297939" y="3194050"/>
                </a:lnTo>
                <a:lnTo>
                  <a:pt x="1326514" y="3162933"/>
                </a:lnTo>
                <a:lnTo>
                  <a:pt x="1354455" y="3130548"/>
                </a:lnTo>
                <a:lnTo>
                  <a:pt x="1382394" y="3097530"/>
                </a:lnTo>
                <a:lnTo>
                  <a:pt x="1410335" y="3063240"/>
                </a:lnTo>
                <a:lnTo>
                  <a:pt x="1437639" y="3028315"/>
                </a:lnTo>
                <a:lnTo>
                  <a:pt x="1464944" y="2992755"/>
                </a:lnTo>
                <a:lnTo>
                  <a:pt x="1492250" y="2956560"/>
                </a:lnTo>
                <a:lnTo>
                  <a:pt x="1545589" y="2881630"/>
                </a:lnTo>
                <a:lnTo>
                  <a:pt x="1597660" y="2804160"/>
                </a:lnTo>
                <a:lnTo>
                  <a:pt x="1623694" y="2764155"/>
                </a:lnTo>
                <a:lnTo>
                  <a:pt x="1649094" y="2724150"/>
                </a:lnTo>
                <a:lnTo>
                  <a:pt x="1698625" y="2641600"/>
                </a:lnTo>
                <a:lnTo>
                  <a:pt x="1723389" y="2599690"/>
                </a:lnTo>
                <a:lnTo>
                  <a:pt x="1747519" y="2557145"/>
                </a:lnTo>
                <a:lnTo>
                  <a:pt x="1794510" y="2470785"/>
                </a:lnTo>
                <a:lnTo>
                  <a:pt x="1840230" y="2383155"/>
                </a:lnTo>
                <a:lnTo>
                  <a:pt x="1884680" y="2294255"/>
                </a:lnTo>
                <a:lnTo>
                  <a:pt x="1906269" y="2249170"/>
                </a:lnTo>
                <a:lnTo>
                  <a:pt x="1927225" y="2203450"/>
                </a:lnTo>
                <a:lnTo>
                  <a:pt x="1948180" y="2158365"/>
                </a:lnTo>
                <a:lnTo>
                  <a:pt x="1968500" y="2112645"/>
                </a:lnTo>
                <a:lnTo>
                  <a:pt x="2007869" y="2020570"/>
                </a:lnTo>
                <a:lnTo>
                  <a:pt x="2026919" y="1974214"/>
                </a:lnTo>
                <a:lnTo>
                  <a:pt x="2063750" y="1881505"/>
                </a:lnTo>
                <a:lnTo>
                  <a:pt x="2081530" y="1835150"/>
                </a:lnTo>
                <a:lnTo>
                  <a:pt x="2098675" y="1788795"/>
                </a:lnTo>
                <a:lnTo>
                  <a:pt x="2131694" y="1695450"/>
                </a:lnTo>
                <a:lnTo>
                  <a:pt x="2177415" y="1557020"/>
                </a:lnTo>
                <a:lnTo>
                  <a:pt x="2205355" y="1463675"/>
                </a:lnTo>
                <a:lnTo>
                  <a:pt x="2205355" y="71119"/>
                </a:lnTo>
                <a:lnTo>
                  <a:pt x="2153285" y="31750"/>
                </a:lnTo>
                <a:lnTo>
                  <a:pt x="2117725" y="15240"/>
                </a:lnTo>
                <a:lnTo>
                  <a:pt x="2080260" y="5080"/>
                </a:lnTo>
                <a:lnTo>
                  <a:pt x="2040255" y="635"/>
                </a:lnTo>
                <a:lnTo>
                  <a:pt x="2019300" y="0"/>
                </a:lnTo>
                <a:close/>
              </a:path>
            </a:pathLst>
          </a:custGeom>
          <a:solidFill>
            <a:srgbClr val="a1abf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250" spc="-1" strike="noStrike">
                <a:latin typeface="Calibri"/>
              </a:rPr>
              <a:t>Click to edit the title text format</a:t>
            </a:r>
            <a:endParaRPr b="0" lang="en-US" sz="102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7226EB-2605-47F1-857C-E8FB4C0188E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466440" y="2615760"/>
            <a:ext cx="62064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0250" spc="-120" strike="noStrike">
                <a:solidFill>
                  <a:srgbClr val="737373"/>
                </a:solidFill>
                <a:latin typeface="Garamond"/>
              </a:rPr>
              <a:t>2</a:t>
            </a:r>
            <a:endParaRPr b="0" lang="en-US" sz="10250" spc="-1" strike="noStrike">
              <a:latin typeface="Calibri"/>
            </a:endParaRPr>
          </a:p>
        </p:txBody>
      </p:sp>
      <p:sp>
        <p:nvSpPr>
          <p:cNvPr id="46" name="object 3"/>
          <p:cNvSpPr/>
          <p:nvPr/>
        </p:nvSpPr>
        <p:spPr>
          <a:xfrm>
            <a:off x="2707560" y="4080600"/>
            <a:ext cx="2136960" cy="158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0960" bIns="0" anchor="t">
            <a:spAutoFit/>
          </a:bodyPr>
          <a:p>
            <a:pPr marL="12600">
              <a:lnSpc>
                <a:spcPct val="100000"/>
              </a:lnSpc>
              <a:spcBef>
                <a:spcPts val="1661"/>
              </a:spcBef>
              <a:buNone/>
            </a:pPr>
            <a:r>
              <a:rPr b="0" lang="en-US" sz="3900" spc="-145" strike="noStrike">
                <a:solidFill>
                  <a:srgbClr val="737373"/>
                </a:solidFill>
                <a:latin typeface="Garamond"/>
              </a:rPr>
              <a:t>FEBRERO</a:t>
            </a:r>
            <a:endParaRPr b="0" lang="en-US" sz="3900" spc="-1" strike="noStrike">
              <a:latin typeface="Arial"/>
            </a:endParaRPr>
          </a:p>
          <a:p>
            <a:pPr marL="18360">
              <a:lnSpc>
                <a:spcPct val="100000"/>
              </a:lnSpc>
              <a:spcBef>
                <a:spcPts val="884"/>
              </a:spcBef>
              <a:buNone/>
            </a:pPr>
            <a:r>
              <a:rPr b="0" lang="en-US" sz="2200" spc="-160" strike="noStrike">
                <a:solidFill>
                  <a:srgbClr val="737373"/>
                </a:solidFill>
                <a:latin typeface="Garamond"/>
              </a:rPr>
              <a:t>MES</a:t>
            </a:r>
            <a:r>
              <a:rPr b="0" lang="en-US" sz="2200" spc="-75" strike="noStrike">
                <a:solidFill>
                  <a:srgbClr val="737373"/>
                </a:solidFill>
                <a:latin typeface="Garamond"/>
              </a:rPr>
              <a:t> </a:t>
            </a:r>
            <a:r>
              <a:rPr b="0" lang="en-US" sz="2200" spc="-171" strike="noStrike">
                <a:solidFill>
                  <a:srgbClr val="737373"/>
                </a:solidFill>
                <a:latin typeface="Garamond"/>
              </a:rPr>
              <a:t>DE</a:t>
            </a:r>
            <a:r>
              <a:rPr b="0" lang="en-US" sz="2200" spc="-120" strike="noStrike">
                <a:solidFill>
                  <a:srgbClr val="737373"/>
                </a:solidFill>
                <a:latin typeface="Garamond"/>
              </a:rPr>
              <a:t> </a:t>
            </a:r>
            <a:r>
              <a:rPr b="0" lang="en-US" sz="2200" spc="-145" strike="noStrike">
                <a:solidFill>
                  <a:srgbClr val="737373"/>
                </a:solidFill>
                <a:latin typeface="Garamond"/>
              </a:rPr>
              <a:t>REGALOS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47" name="object 4"/>
          <p:cNvSpPr/>
          <p:nvPr/>
        </p:nvSpPr>
        <p:spPr>
          <a:xfrm>
            <a:off x="2386800" y="9365760"/>
            <a:ext cx="27709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700" spc="-75" strike="noStrike" u="sng">
                <a:solidFill>
                  <a:srgbClr val="30251f"/>
                </a:solidFill>
                <a:uFillTx/>
                <a:latin typeface="Garamond"/>
                <a:hlinkClick r:id="rId1"/>
              </a:rPr>
              <a:t>WWW.SUPERPORTADAS.COM</a:t>
            </a:r>
            <a:endParaRPr b="0" lang="en-US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0251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2022-07-29T06:12:20Z</dcterms:created>
  <dc:creator/>
  <dc:description/>
  <dc:language>en-US</dc:language>
  <cp:lastModifiedBy/>
  <dcterms:modified xsi:type="dcterms:W3CDTF">2022-07-29T06:12:20Z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