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B2E520-C464-4E39-8223-BD7DDF69977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344320" y="3810600"/>
            <a:ext cx="2867400" cy="240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BA2F8C-31D1-44AE-90B5-695D8187CAC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344320" y="3810600"/>
            <a:ext cx="2867400" cy="240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46AAE1-B7FA-410D-A694-B07B1ED207C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2344320" y="3810600"/>
            <a:ext cx="2867400" cy="240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C0C8E4-34A4-4F02-96DD-8D2797E201F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344320" y="3810600"/>
            <a:ext cx="2867400" cy="240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FF93CE-417C-4490-BD24-F71FA7267E1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344320" y="3810600"/>
            <a:ext cx="2867400" cy="240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7518C9-7283-4EB6-B110-85D29822BE5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344320" y="3810600"/>
            <a:ext cx="2867400" cy="240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813C95-0B48-4471-BDE4-3A67ABA85C7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344320" y="3810600"/>
            <a:ext cx="2867400" cy="240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4B9704-46B0-4262-8010-31F7584550A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2344320" y="3810600"/>
            <a:ext cx="2867400" cy="1114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0AB061-FD78-4459-A0FD-EED1A3C09AD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344320" y="3810600"/>
            <a:ext cx="2867400" cy="240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128139-9649-413B-9903-8380B7BF1FE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344320" y="3810600"/>
            <a:ext cx="2867400" cy="240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DEE9C4-81A1-47C2-8835-11987549E77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344320" y="3810600"/>
            <a:ext cx="2867400" cy="240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2999F3-1720-4E8F-9FD4-BFCFC66759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4f7f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513720" y="2112480"/>
            <a:ext cx="6530760" cy="644472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762120" y="2772360"/>
            <a:ext cx="6032160" cy="498708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4628520" y="4001040"/>
            <a:ext cx="1416240" cy="144684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5"/>
          <a:stretch/>
        </p:blipFill>
        <p:spPr>
          <a:xfrm>
            <a:off x="1667520" y="5135400"/>
            <a:ext cx="1265760" cy="1437840"/>
          </a:xfrm>
          <a:prstGeom prst="rect">
            <a:avLst/>
          </a:prstGeom>
          <a:ln w="0">
            <a:noFill/>
          </a:ln>
        </p:spPr>
      </p:pic>
      <p:sp>
        <p:nvSpPr>
          <p:cNvPr id="5" name="bg object 21"/>
          <p:cNvSpPr/>
          <p:nvPr/>
        </p:nvSpPr>
        <p:spPr>
          <a:xfrm>
            <a:off x="2307600" y="3731400"/>
            <a:ext cx="976320" cy="731880"/>
          </a:xfrm>
          <a:custGeom>
            <a:avLst/>
            <a:gdLst/>
            <a:ahLst/>
            <a:rect l="l" t="t" r="r" b="b"/>
            <a:pathLst>
              <a:path w="976629" h="732154">
                <a:moveTo>
                  <a:pt x="374650" y="451484"/>
                </a:moveTo>
                <a:lnTo>
                  <a:pt x="334010" y="461645"/>
                </a:lnTo>
                <a:lnTo>
                  <a:pt x="316865" y="501650"/>
                </a:lnTo>
                <a:lnTo>
                  <a:pt x="316230" y="517525"/>
                </a:lnTo>
                <a:lnTo>
                  <a:pt x="320040" y="567054"/>
                </a:lnTo>
                <a:lnTo>
                  <a:pt x="330835" y="616585"/>
                </a:lnTo>
                <a:lnTo>
                  <a:pt x="346075" y="664845"/>
                </a:lnTo>
                <a:lnTo>
                  <a:pt x="370205" y="725170"/>
                </a:lnTo>
                <a:lnTo>
                  <a:pt x="384810" y="732154"/>
                </a:lnTo>
                <a:lnTo>
                  <a:pt x="394335" y="731520"/>
                </a:lnTo>
                <a:lnTo>
                  <a:pt x="441960" y="706754"/>
                </a:lnTo>
                <a:lnTo>
                  <a:pt x="497840" y="669289"/>
                </a:lnTo>
                <a:lnTo>
                  <a:pt x="536575" y="639445"/>
                </a:lnTo>
                <a:lnTo>
                  <a:pt x="567055" y="610235"/>
                </a:lnTo>
                <a:lnTo>
                  <a:pt x="592455" y="575310"/>
                </a:lnTo>
                <a:lnTo>
                  <a:pt x="597535" y="557529"/>
                </a:lnTo>
                <a:lnTo>
                  <a:pt x="597535" y="556895"/>
                </a:lnTo>
                <a:lnTo>
                  <a:pt x="441325" y="556895"/>
                </a:lnTo>
                <a:lnTo>
                  <a:pt x="438150" y="534670"/>
                </a:lnTo>
                <a:lnTo>
                  <a:pt x="433070" y="513079"/>
                </a:lnTo>
                <a:lnTo>
                  <a:pt x="425450" y="492125"/>
                </a:lnTo>
                <a:lnTo>
                  <a:pt x="413385" y="473710"/>
                </a:lnTo>
                <a:lnTo>
                  <a:pt x="395605" y="459739"/>
                </a:lnTo>
                <a:lnTo>
                  <a:pt x="374650" y="451484"/>
                </a:lnTo>
                <a:close/>
                <a:moveTo>
                  <a:pt x="753110" y="343534"/>
                </a:moveTo>
                <a:lnTo>
                  <a:pt x="731520" y="343534"/>
                </a:lnTo>
                <a:lnTo>
                  <a:pt x="713105" y="353695"/>
                </a:lnTo>
                <a:lnTo>
                  <a:pt x="703580" y="365125"/>
                </a:lnTo>
                <a:lnTo>
                  <a:pt x="698500" y="378459"/>
                </a:lnTo>
                <a:lnTo>
                  <a:pt x="695960" y="393700"/>
                </a:lnTo>
                <a:lnTo>
                  <a:pt x="694690" y="407670"/>
                </a:lnTo>
                <a:lnTo>
                  <a:pt x="694690" y="408940"/>
                </a:lnTo>
                <a:lnTo>
                  <a:pt x="698500" y="459104"/>
                </a:lnTo>
                <a:lnTo>
                  <a:pt x="709295" y="508000"/>
                </a:lnTo>
                <a:lnTo>
                  <a:pt x="725170" y="556895"/>
                </a:lnTo>
                <a:lnTo>
                  <a:pt x="743585" y="603885"/>
                </a:lnTo>
                <a:lnTo>
                  <a:pt x="763270" y="624204"/>
                </a:lnTo>
                <a:lnTo>
                  <a:pt x="772795" y="623570"/>
                </a:lnTo>
                <a:lnTo>
                  <a:pt x="820420" y="598804"/>
                </a:lnTo>
                <a:lnTo>
                  <a:pt x="876300" y="561339"/>
                </a:lnTo>
                <a:lnTo>
                  <a:pt x="915035" y="530860"/>
                </a:lnTo>
                <a:lnTo>
                  <a:pt x="945514" y="502285"/>
                </a:lnTo>
                <a:lnTo>
                  <a:pt x="971550" y="466725"/>
                </a:lnTo>
                <a:lnTo>
                  <a:pt x="976630" y="448945"/>
                </a:lnTo>
                <a:lnTo>
                  <a:pt x="819785" y="448945"/>
                </a:lnTo>
                <a:lnTo>
                  <a:pt x="816610" y="426720"/>
                </a:lnTo>
                <a:lnTo>
                  <a:pt x="811530" y="404495"/>
                </a:lnTo>
                <a:lnTo>
                  <a:pt x="803910" y="384175"/>
                </a:lnTo>
                <a:lnTo>
                  <a:pt x="791845" y="365759"/>
                </a:lnTo>
                <a:lnTo>
                  <a:pt x="774700" y="351154"/>
                </a:lnTo>
                <a:lnTo>
                  <a:pt x="753110" y="343534"/>
                </a:lnTo>
                <a:close/>
                <a:moveTo>
                  <a:pt x="549910" y="515620"/>
                </a:moveTo>
                <a:lnTo>
                  <a:pt x="511175" y="520064"/>
                </a:lnTo>
                <a:lnTo>
                  <a:pt x="462280" y="540385"/>
                </a:lnTo>
                <a:lnTo>
                  <a:pt x="441325" y="556895"/>
                </a:lnTo>
                <a:lnTo>
                  <a:pt x="597535" y="556895"/>
                </a:lnTo>
                <a:lnTo>
                  <a:pt x="572135" y="520700"/>
                </a:lnTo>
                <a:lnTo>
                  <a:pt x="549910" y="515620"/>
                </a:lnTo>
                <a:close/>
                <a:moveTo>
                  <a:pt x="928370" y="407670"/>
                </a:moveTo>
                <a:lnTo>
                  <a:pt x="916940" y="407670"/>
                </a:lnTo>
                <a:lnTo>
                  <a:pt x="890270" y="411479"/>
                </a:lnTo>
                <a:lnTo>
                  <a:pt x="864870" y="419734"/>
                </a:lnTo>
                <a:lnTo>
                  <a:pt x="841375" y="432434"/>
                </a:lnTo>
                <a:lnTo>
                  <a:pt x="819785" y="448945"/>
                </a:lnTo>
                <a:lnTo>
                  <a:pt x="976630" y="448945"/>
                </a:lnTo>
                <a:lnTo>
                  <a:pt x="951230" y="412115"/>
                </a:lnTo>
                <a:lnTo>
                  <a:pt x="928370" y="407670"/>
                </a:lnTo>
                <a:close/>
                <a:moveTo>
                  <a:pt x="478155" y="0"/>
                </a:moveTo>
                <a:lnTo>
                  <a:pt x="428625" y="17145"/>
                </a:lnTo>
                <a:lnTo>
                  <a:pt x="412115" y="69215"/>
                </a:lnTo>
                <a:lnTo>
                  <a:pt x="413385" y="88265"/>
                </a:lnTo>
                <a:lnTo>
                  <a:pt x="421005" y="138429"/>
                </a:lnTo>
                <a:lnTo>
                  <a:pt x="434975" y="187325"/>
                </a:lnTo>
                <a:lnTo>
                  <a:pt x="453390" y="235584"/>
                </a:lnTo>
                <a:lnTo>
                  <a:pt x="474980" y="281940"/>
                </a:lnTo>
                <a:lnTo>
                  <a:pt x="498475" y="327659"/>
                </a:lnTo>
                <a:lnTo>
                  <a:pt x="525780" y="349884"/>
                </a:lnTo>
                <a:lnTo>
                  <a:pt x="537210" y="348615"/>
                </a:lnTo>
                <a:lnTo>
                  <a:pt x="594360" y="311784"/>
                </a:lnTo>
                <a:lnTo>
                  <a:pt x="627380" y="285115"/>
                </a:lnTo>
                <a:lnTo>
                  <a:pt x="659765" y="257809"/>
                </a:lnTo>
                <a:lnTo>
                  <a:pt x="690245" y="228600"/>
                </a:lnTo>
                <a:lnTo>
                  <a:pt x="721360" y="196215"/>
                </a:lnTo>
                <a:lnTo>
                  <a:pt x="755015" y="151765"/>
                </a:lnTo>
                <a:lnTo>
                  <a:pt x="767715" y="123825"/>
                </a:lnTo>
                <a:lnTo>
                  <a:pt x="575310" y="123825"/>
                </a:lnTo>
                <a:lnTo>
                  <a:pt x="568325" y="95884"/>
                </a:lnTo>
                <a:lnTo>
                  <a:pt x="559435" y="69215"/>
                </a:lnTo>
                <a:lnTo>
                  <a:pt x="546735" y="44450"/>
                </a:lnTo>
                <a:lnTo>
                  <a:pt x="529590" y="22859"/>
                </a:lnTo>
                <a:lnTo>
                  <a:pt x="506095" y="6984"/>
                </a:lnTo>
                <a:lnTo>
                  <a:pt x="478155" y="0"/>
                </a:lnTo>
                <a:close/>
                <a:moveTo>
                  <a:pt x="706120" y="58420"/>
                </a:moveTo>
                <a:lnTo>
                  <a:pt x="658495" y="67945"/>
                </a:lnTo>
                <a:lnTo>
                  <a:pt x="599440" y="100329"/>
                </a:lnTo>
                <a:lnTo>
                  <a:pt x="575310" y="123825"/>
                </a:lnTo>
                <a:lnTo>
                  <a:pt x="767715" y="123825"/>
                </a:lnTo>
                <a:lnTo>
                  <a:pt x="771525" y="104775"/>
                </a:lnTo>
                <a:lnTo>
                  <a:pt x="765810" y="84454"/>
                </a:lnTo>
                <a:lnTo>
                  <a:pt x="748030" y="67309"/>
                </a:lnTo>
                <a:lnTo>
                  <a:pt x="734695" y="61595"/>
                </a:lnTo>
                <a:lnTo>
                  <a:pt x="720725" y="59054"/>
                </a:lnTo>
                <a:lnTo>
                  <a:pt x="706120" y="58420"/>
                </a:lnTo>
                <a:close/>
                <a:moveTo>
                  <a:pt x="74930" y="262254"/>
                </a:moveTo>
                <a:lnTo>
                  <a:pt x="53340" y="262254"/>
                </a:lnTo>
                <a:lnTo>
                  <a:pt x="31750" y="268604"/>
                </a:lnTo>
                <a:lnTo>
                  <a:pt x="13970" y="281940"/>
                </a:lnTo>
                <a:lnTo>
                  <a:pt x="1905" y="300354"/>
                </a:lnTo>
                <a:lnTo>
                  <a:pt x="0" y="321309"/>
                </a:lnTo>
                <a:lnTo>
                  <a:pt x="5080" y="335279"/>
                </a:lnTo>
                <a:lnTo>
                  <a:pt x="36195" y="366395"/>
                </a:lnTo>
                <a:lnTo>
                  <a:pt x="80645" y="391159"/>
                </a:lnTo>
                <a:lnTo>
                  <a:pt x="127635" y="408940"/>
                </a:lnTo>
                <a:lnTo>
                  <a:pt x="177165" y="422275"/>
                </a:lnTo>
                <a:lnTo>
                  <a:pt x="233680" y="434340"/>
                </a:lnTo>
                <a:lnTo>
                  <a:pt x="240665" y="435609"/>
                </a:lnTo>
                <a:lnTo>
                  <a:pt x="247015" y="433070"/>
                </a:lnTo>
                <a:lnTo>
                  <a:pt x="264795" y="366395"/>
                </a:lnTo>
                <a:lnTo>
                  <a:pt x="264795" y="332740"/>
                </a:lnTo>
                <a:lnTo>
                  <a:pt x="263525" y="299084"/>
                </a:lnTo>
                <a:lnTo>
                  <a:pt x="262255" y="283845"/>
                </a:lnTo>
                <a:lnTo>
                  <a:pt x="138430" y="283845"/>
                </a:lnTo>
                <a:lnTo>
                  <a:pt x="118110" y="274320"/>
                </a:lnTo>
                <a:lnTo>
                  <a:pt x="97155" y="266700"/>
                </a:lnTo>
                <a:lnTo>
                  <a:pt x="74930" y="262254"/>
                </a:lnTo>
                <a:close/>
                <a:moveTo>
                  <a:pt x="208915" y="146684"/>
                </a:moveTo>
                <a:lnTo>
                  <a:pt x="170815" y="161925"/>
                </a:lnTo>
                <a:lnTo>
                  <a:pt x="145415" y="205104"/>
                </a:lnTo>
                <a:lnTo>
                  <a:pt x="135890" y="257175"/>
                </a:lnTo>
                <a:lnTo>
                  <a:pt x="138430" y="283845"/>
                </a:lnTo>
                <a:lnTo>
                  <a:pt x="262255" y="283845"/>
                </a:lnTo>
                <a:lnTo>
                  <a:pt x="260985" y="265429"/>
                </a:lnTo>
                <a:lnTo>
                  <a:pt x="252095" y="208279"/>
                </a:lnTo>
                <a:lnTo>
                  <a:pt x="236220" y="167640"/>
                </a:lnTo>
                <a:lnTo>
                  <a:pt x="208915" y="146684"/>
                </a:lnTo>
                <a:close/>
              </a:path>
            </a:pathLst>
          </a:custGeom>
          <a:solidFill>
            <a:srgbClr val="52934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344320" y="3810600"/>
            <a:ext cx="2867400" cy="240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100" spc="-1" strike="noStrike">
                <a:latin typeface="Calibri"/>
              </a:rPr>
              <a:t>Click to edit the title text format</a:t>
            </a:r>
            <a:endParaRPr b="0" lang="en-US" sz="31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8E2BF36-72D0-48B7-9404-FF2869C3CD8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344320" y="3810600"/>
            <a:ext cx="2867400" cy="239112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055520">
              <a:lnSpc>
                <a:spcPts val="3005"/>
              </a:lnSpc>
              <a:spcBef>
                <a:spcPts val="96"/>
              </a:spcBef>
              <a:buNone/>
            </a:pPr>
            <a:r>
              <a:rPr b="1" lang="en-US" sz="3100" spc="-21" strike="noStrike">
                <a:solidFill>
                  <a:srgbClr val="042307"/>
                </a:solidFill>
                <a:latin typeface="Book Antiqua"/>
              </a:rPr>
              <a:t>ALÓ!</a:t>
            </a:r>
            <a:endParaRPr b="0" lang="en-US" sz="3100" spc="-1" strike="noStrike">
              <a:latin typeface="Calibri"/>
            </a:endParaRPr>
          </a:p>
          <a:p>
            <a:pPr marL="12600">
              <a:lnSpc>
                <a:spcPts val="15724"/>
              </a:lnSpc>
              <a:buNone/>
            </a:pPr>
            <a:r>
              <a:rPr b="0" lang="en-US" sz="13700" spc="-21" strike="noStrike">
                <a:solidFill>
                  <a:srgbClr val="042307"/>
                </a:solidFill>
                <a:latin typeface="Arial Narrow"/>
              </a:rPr>
              <a:t>Abril</a:t>
            </a:r>
            <a:endParaRPr b="0" lang="en-US" sz="137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2022-07-29T06:00:38Z</dcterms:created>
  <dc:creator/>
  <dc:description/>
  <dc:language>en-US</dc:language>
  <cp:lastModifiedBy/>
  <dcterms:modified xsi:type="dcterms:W3CDTF">2022-07-29T06:00:38Z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