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20874D5-0E27-45D6-BFD5-86DE7B86088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1C5C63D-0402-49F2-916C-FE6F25846E8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C1069C5-3704-42D6-A2C7-2388A4C8ED4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ACD3D0C-DEFE-45A8-B2FB-7F9FD7F0E29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0D6CE84-C9A4-4707-9924-D3C78744AB0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204CCD2-7018-4B8E-9A07-12B6B392FDE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47EC6C0-FD63-444E-BED4-BFD77AA3BCE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E5220CD-5294-40B7-A8D2-C684FE33D29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273087B-43E0-4F21-94AD-11DBCC51BFA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45757FE-1755-4F89-A835-EF94249DE3D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915C021-5396-4EFD-AFA9-045F23ADFB9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9274439-118B-4BB7-933A-A4C9038F7CF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2880" y="0"/>
            <a:ext cx="7549560" cy="10673640"/>
          </a:xfrm>
          <a:custGeom>
            <a:avLst/>
            <a:gdLst/>
            <a:ahLst/>
            <a:rect l="l" t="t" r="r" b="b"/>
            <a:pathLst>
              <a:path w="7550150" h="10674350">
                <a:moveTo>
                  <a:pt x="7549896" y="0"/>
                </a:moveTo>
                <a:lnTo>
                  <a:pt x="0" y="0"/>
                </a:lnTo>
                <a:lnTo>
                  <a:pt x="0" y="10674096"/>
                </a:lnTo>
                <a:lnTo>
                  <a:pt x="7549896" y="10674096"/>
                </a:lnTo>
                <a:lnTo>
                  <a:pt x="7549896" y="0"/>
                </a:lnTo>
                <a:close/>
              </a:path>
            </a:pathLst>
          </a:custGeom>
          <a:solidFill>
            <a:srgbClr val="ffeb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2880" y="1170360"/>
            <a:ext cx="7549200" cy="832644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1252800" y="4191120"/>
            <a:ext cx="5046840" cy="228816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4"/>
          <a:stretch/>
        </p:blipFill>
        <p:spPr>
          <a:xfrm>
            <a:off x="2907720" y="0"/>
            <a:ext cx="4644360" cy="323928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400" cy="533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lnSpc>
                <a:spcPct val="100000"/>
              </a:lnSpc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ldNum" idx="2"/>
          </p:nvPr>
        </p:nvSpPr>
        <p:spPr>
          <a:xfrm>
            <a:off x="5440680" y="9945000"/>
            <a:ext cx="1737360" cy="533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4B729F3-324A-48DE-BB41-3AB93360FF94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dt" idx="3"/>
          </p:nvPr>
        </p:nvSpPr>
        <p:spPr>
          <a:xfrm>
            <a:off x="378000" y="9945000"/>
            <a:ext cx="1737360" cy="533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277360" y="3646080"/>
            <a:ext cx="2986920" cy="179928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2750" spc="-1" strike="noStrike">
                <a:solidFill>
                  <a:srgbClr val="000000"/>
                </a:solidFill>
                <a:latin typeface="Lucida Sans"/>
              </a:rPr>
              <a:t>B</a:t>
            </a:r>
            <a:r>
              <a:rPr b="0" lang="en-US" sz="2750" spc="-250" strike="noStrike">
                <a:solidFill>
                  <a:srgbClr val="000000"/>
                </a:solidFill>
                <a:latin typeface="Lucida Sans"/>
              </a:rPr>
              <a:t> </a:t>
            </a:r>
            <a:r>
              <a:rPr b="0" lang="en-US" sz="2750" spc="-1" strike="noStrike">
                <a:solidFill>
                  <a:srgbClr val="000000"/>
                </a:solidFill>
                <a:latin typeface="Lucida Sans"/>
              </a:rPr>
              <a:t>I</a:t>
            </a:r>
            <a:r>
              <a:rPr b="0" lang="en-US" sz="2750" spc="-250" strike="noStrike">
                <a:solidFill>
                  <a:srgbClr val="000000"/>
                </a:solidFill>
                <a:latin typeface="Lucida Sans"/>
              </a:rPr>
              <a:t> </a:t>
            </a:r>
            <a:r>
              <a:rPr b="0" lang="en-US" sz="2750" spc="-1" strike="noStrike">
                <a:solidFill>
                  <a:srgbClr val="000000"/>
                </a:solidFill>
                <a:latin typeface="Lucida Sans"/>
              </a:rPr>
              <a:t>E</a:t>
            </a:r>
            <a:r>
              <a:rPr b="0" lang="en-US" sz="2750" spc="-282" strike="noStrike">
                <a:solidFill>
                  <a:srgbClr val="000000"/>
                </a:solidFill>
                <a:latin typeface="Lucida Sans"/>
              </a:rPr>
              <a:t> </a:t>
            </a:r>
            <a:r>
              <a:rPr b="0" lang="en-US" sz="2750" spc="-1" strike="noStrike">
                <a:solidFill>
                  <a:srgbClr val="000000"/>
                </a:solidFill>
                <a:latin typeface="Lucida Sans"/>
              </a:rPr>
              <a:t>N</a:t>
            </a:r>
            <a:r>
              <a:rPr b="0" lang="en-US" sz="2750" spc="-202" strike="noStrike">
                <a:solidFill>
                  <a:srgbClr val="000000"/>
                </a:solidFill>
                <a:latin typeface="Lucida Sans"/>
              </a:rPr>
              <a:t> </a:t>
            </a:r>
            <a:r>
              <a:rPr b="0" lang="en-US" sz="2750" spc="-1" strike="noStrike">
                <a:solidFill>
                  <a:srgbClr val="000000"/>
                </a:solidFill>
                <a:latin typeface="Lucida Sans"/>
              </a:rPr>
              <a:t>V</a:t>
            </a:r>
            <a:r>
              <a:rPr b="0" lang="en-US" sz="2750" spc="-327" strike="noStrike">
                <a:solidFill>
                  <a:srgbClr val="000000"/>
                </a:solidFill>
                <a:latin typeface="Lucida Sans"/>
              </a:rPr>
              <a:t> </a:t>
            </a:r>
            <a:r>
              <a:rPr b="0" lang="en-US" sz="2750" spc="-1" strike="noStrike">
                <a:solidFill>
                  <a:srgbClr val="000000"/>
                </a:solidFill>
                <a:latin typeface="Lucida Sans"/>
              </a:rPr>
              <a:t>E</a:t>
            </a:r>
            <a:r>
              <a:rPr b="0" lang="en-US" sz="2750" spc="-256" strike="noStrike">
                <a:solidFill>
                  <a:srgbClr val="000000"/>
                </a:solidFill>
                <a:latin typeface="Lucida Sans"/>
              </a:rPr>
              <a:t> </a:t>
            </a:r>
            <a:r>
              <a:rPr b="0" lang="en-US" sz="2750" spc="-1" strike="noStrike">
                <a:solidFill>
                  <a:srgbClr val="000000"/>
                </a:solidFill>
                <a:latin typeface="Lucida Sans"/>
              </a:rPr>
              <a:t>N</a:t>
            </a:r>
            <a:r>
              <a:rPr b="0" lang="en-US" sz="2750" spc="-222" strike="noStrike">
                <a:solidFill>
                  <a:srgbClr val="000000"/>
                </a:solidFill>
                <a:latin typeface="Lucida Sans"/>
              </a:rPr>
              <a:t> </a:t>
            </a:r>
            <a:r>
              <a:rPr b="0" lang="en-US" sz="2750" spc="-1" strike="noStrike">
                <a:solidFill>
                  <a:srgbClr val="000000"/>
                </a:solidFill>
                <a:latin typeface="Lucida Sans"/>
              </a:rPr>
              <a:t>I</a:t>
            </a:r>
            <a:r>
              <a:rPr b="0" lang="en-US" sz="2750" spc="-250" strike="noStrike">
                <a:solidFill>
                  <a:srgbClr val="000000"/>
                </a:solidFill>
                <a:latin typeface="Lucida Sans"/>
              </a:rPr>
              <a:t> </a:t>
            </a:r>
            <a:r>
              <a:rPr b="0" lang="en-US" sz="2750" spc="-1" strike="noStrike">
                <a:solidFill>
                  <a:srgbClr val="000000"/>
                </a:solidFill>
                <a:latin typeface="Lucida Sans"/>
              </a:rPr>
              <a:t>D</a:t>
            </a:r>
            <a:r>
              <a:rPr b="0" lang="en-US" sz="2750" spc="-250" strike="noStrike">
                <a:solidFill>
                  <a:srgbClr val="000000"/>
                </a:solidFill>
                <a:latin typeface="Lucida Sans"/>
              </a:rPr>
              <a:t> </a:t>
            </a:r>
            <a:r>
              <a:rPr b="0" lang="en-US" sz="2750" spc="-1" strike="noStrike">
                <a:solidFill>
                  <a:srgbClr val="000000"/>
                </a:solidFill>
                <a:latin typeface="Lucida Sans"/>
              </a:rPr>
              <a:t>O</a:t>
            </a:r>
            <a:r>
              <a:rPr b="0" lang="en-US" sz="2750" spc="-256" strike="noStrike">
                <a:solidFill>
                  <a:srgbClr val="000000"/>
                </a:solidFill>
                <a:latin typeface="Lucida Sans"/>
              </a:rPr>
              <a:t> </a:t>
            </a:r>
            <a:r>
              <a:rPr b="0" lang="en-US" sz="2750" spc="-52" strike="noStrike">
                <a:solidFill>
                  <a:srgbClr val="000000"/>
                </a:solidFill>
                <a:latin typeface="Lucida Sans"/>
              </a:rPr>
              <a:t>!</a:t>
            </a:r>
            <a:endParaRPr b="0" lang="en-US" sz="2750" spc="-1" strike="noStrike">
              <a:latin typeface="Arial"/>
            </a:endParaRPr>
          </a:p>
        </p:txBody>
      </p:sp>
      <p:pic>
        <p:nvPicPr>
          <p:cNvPr id="44" name="object 3" descr=""/>
          <p:cNvPicPr/>
          <p:nvPr/>
        </p:nvPicPr>
        <p:blipFill>
          <a:blip r:embed="rId1"/>
          <a:stretch/>
        </p:blipFill>
        <p:spPr>
          <a:xfrm>
            <a:off x="2880" y="7358040"/>
            <a:ext cx="4604760" cy="3315600"/>
          </a:xfrm>
          <a:prstGeom prst="rect">
            <a:avLst/>
          </a:prstGeom>
          <a:ln w="0">
            <a:noFill/>
          </a:ln>
        </p:spPr>
      </p:pic>
      <p:sp>
        <p:nvSpPr>
          <p:cNvPr id="45" name="object 4"/>
          <p:cNvSpPr/>
          <p:nvPr/>
        </p:nvSpPr>
        <p:spPr>
          <a:xfrm>
            <a:off x="2435760" y="6847560"/>
            <a:ext cx="2677680" cy="1121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598320" indent="-586080">
              <a:lnSpc>
                <a:spcPct val="113000"/>
              </a:lnSpc>
              <a:spcBef>
                <a:spcPts val="96"/>
              </a:spcBef>
              <a:buNone/>
              <a:tabLst>
                <a:tab algn="l" pos="0"/>
              </a:tabLst>
            </a:pPr>
            <a:r>
              <a:rPr b="0" lang="en-US" sz="2150" spc="-1" strike="noStrike">
                <a:solidFill>
                  <a:srgbClr val="000000"/>
                </a:solidFill>
                <a:latin typeface="Lucida Sans"/>
                <a:ea typeface="DejaVu Sans"/>
              </a:rPr>
              <a:t>Q</a:t>
            </a:r>
            <a:r>
              <a:rPr b="0" lang="en-US" sz="2150" spc="-245" strike="noStrike">
                <a:solidFill>
                  <a:srgbClr val="000000"/>
                </a:solidFill>
                <a:latin typeface="Lucida Sans"/>
                <a:ea typeface="DejaVu Sans"/>
              </a:rPr>
              <a:t> </a:t>
            </a:r>
            <a:r>
              <a:rPr b="0" lang="en-US" sz="2150" spc="-1" strike="noStrike">
                <a:solidFill>
                  <a:srgbClr val="000000"/>
                </a:solidFill>
                <a:latin typeface="Lucida Sans"/>
                <a:ea typeface="DejaVu Sans"/>
              </a:rPr>
              <a:t>U</a:t>
            </a:r>
            <a:r>
              <a:rPr b="0" lang="en-US" sz="2150" spc="-185" strike="noStrike">
                <a:solidFill>
                  <a:srgbClr val="000000"/>
                </a:solidFill>
                <a:latin typeface="Lucida Sans"/>
                <a:ea typeface="DejaVu Sans"/>
              </a:rPr>
              <a:t> </a:t>
            </a:r>
            <a:r>
              <a:rPr b="0" lang="en-US" sz="2150" spc="-1" strike="noStrike">
                <a:solidFill>
                  <a:srgbClr val="000000"/>
                </a:solidFill>
                <a:latin typeface="Lucida Sans"/>
                <a:ea typeface="DejaVu Sans"/>
              </a:rPr>
              <a:t>E</a:t>
            </a:r>
            <a:r>
              <a:rPr b="0" lang="en-US" sz="2150" spc="-222" strike="noStrike">
                <a:solidFill>
                  <a:srgbClr val="000000"/>
                </a:solidFill>
                <a:latin typeface="Lucida Sans"/>
                <a:ea typeface="DejaVu Sans"/>
              </a:rPr>
              <a:t> </a:t>
            </a:r>
            <a:r>
              <a:rPr b="0" lang="en-US" sz="2150" spc="-1" strike="noStrike">
                <a:solidFill>
                  <a:srgbClr val="000000"/>
                </a:solidFill>
                <a:latin typeface="Lucida Sans"/>
                <a:ea typeface="DejaVu Sans"/>
              </a:rPr>
              <a:t>D</a:t>
            </a:r>
            <a:r>
              <a:rPr b="0" lang="en-US" sz="2150" spc="-236" strike="noStrike">
                <a:solidFill>
                  <a:srgbClr val="000000"/>
                </a:solidFill>
                <a:latin typeface="Lucida Sans"/>
                <a:ea typeface="DejaVu Sans"/>
              </a:rPr>
              <a:t> </a:t>
            </a:r>
            <a:r>
              <a:rPr b="0" lang="en-US" sz="2150" spc="-1" strike="noStrike">
                <a:solidFill>
                  <a:srgbClr val="000000"/>
                </a:solidFill>
                <a:latin typeface="Lucida Sans"/>
                <a:ea typeface="DejaVu Sans"/>
              </a:rPr>
              <a:t>A</a:t>
            </a:r>
            <a:r>
              <a:rPr b="0" lang="en-US" sz="2150" spc="-205" strike="noStrike">
                <a:solidFill>
                  <a:srgbClr val="000000"/>
                </a:solidFill>
                <a:latin typeface="Lucida Sans"/>
                <a:ea typeface="DejaVu Sans"/>
              </a:rPr>
              <a:t> </a:t>
            </a:r>
            <a:r>
              <a:rPr b="0" lang="en-US" sz="2150" spc="-1" strike="noStrike">
                <a:solidFill>
                  <a:srgbClr val="000000"/>
                </a:solidFill>
                <a:latin typeface="Lucida Sans"/>
                <a:ea typeface="DejaVu Sans"/>
              </a:rPr>
              <a:t>T</a:t>
            </a:r>
            <a:r>
              <a:rPr b="0" lang="en-US" sz="2150" spc="-202" strike="noStrike">
                <a:solidFill>
                  <a:srgbClr val="000000"/>
                </a:solidFill>
                <a:latin typeface="Lucida Sans"/>
                <a:ea typeface="DejaVu Sans"/>
              </a:rPr>
              <a:t> </a:t>
            </a:r>
            <a:r>
              <a:rPr b="0" lang="en-US" sz="2150" spc="-52" strike="noStrike">
                <a:solidFill>
                  <a:srgbClr val="000000"/>
                </a:solidFill>
                <a:latin typeface="Lucida Sans"/>
                <a:ea typeface="DejaVu Sans"/>
              </a:rPr>
              <a:t>E</a:t>
            </a:r>
            <a:r>
              <a:rPr b="0" lang="en-US" sz="2150" spc="-1" strike="noStrike">
                <a:solidFill>
                  <a:srgbClr val="000000"/>
                </a:solidFill>
                <a:latin typeface="Lucida Sans"/>
                <a:ea typeface="DejaVu Sans"/>
              </a:rPr>
              <a:t>	</a:t>
            </a:r>
            <a:r>
              <a:rPr b="0" lang="en-US" sz="2150" spc="-1" strike="noStrike">
                <a:solidFill>
                  <a:srgbClr val="000000"/>
                </a:solidFill>
                <a:latin typeface="Lucida Sans"/>
                <a:ea typeface="DejaVu Sans"/>
              </a:rPr>
              <a:t>P</a:t>
            </a:r>
            <a:r>
              <a:rPr b="0" lang="en-US" sz="2150" spc="-222" strike="noStrike">
                <a:solidFill>
                  <a:srgbClr val="000000"/>
                </a:solidFill>
                <a:latin typeface="Lucida Sans"/>
                <a:ea typeface="DejaVu Sans"/>
              </a:rPr>
              <a:t> </a:t>
            </a:r>
            <a:r>
              <a:rPr b="0" lang="en-US" sz="2150" spc="-1" strike="noStrike">
                <a:solidFill>
                  <a:srgbClr val="000000"/>
                </a:solidFill>
                <a:latin typeface="Lucida Sans"/>
                <a:ea typeface="DejaVu Sans"/>
              </a:rPr>
              <a:t>A</a:t>
            </a:r>
            <a:r>
              <a:rPr b="0" lang="en-US" sz="2150" spc="-205" strike="noStrike">
                <a:solidFill>
                  <a:srgbClr val="000000"/>
                </a:solidFill>
                <a:latin typeface="Lucida Sans"/>
                <a:ea typeface="DejaVu Sans"/>
              </a:rPr>
              <a:t> </a:t>
            </a:r>
            <a:r>
              <a:rPr b="0" lang="en-US" sz="2150" spc="-1" strike="noStrike">
                <a:solidFill>
                  <a:srgbClr val="000000"/>
                </a:solidFill>
                <a:latin typeface="Lucida Sans"/>
                <a:ea typeface="DejaVu Sans"/>
              </a:rPr>
              <a:t>R</a:t>
            </a:r>
            <a:r>
              <a:rPr b="0" lang="en-US" sz="2150" spc="-225" strike="noStrike">
                <a:solidFill>
                  <a:srgbClr val="000000"/>
                </a:solidFill>
                <a:latin typeface="Lucida Sans"/>
                <a:ea typeface="DejaVu Sans"/>
              </a:rPr>
              <a:t> </a:t>
            </a:r>
            <a:r>
              <a:rPr b="0" lang="en-US" sz="2150" spc="-52" strike="noStrike">
                <a:solidFill>
                  <a:srgbClr val="000000"/>
                </a:solidFill>
                <a:latin typeface="Lucida Sans"/>
                <a:ea typeface="DejaVu Sans"/>
              </a:rPr>
              <a:t>A </a:t>
            </a:r>
            <a:r>
              <a:rPr b="0" lang="en-US" sz="2150" spc="-1" strike="noStrike">
                <a:solidFill>
                  <a:srgbClr val="000000"/>
                </a:solidFill>
                <a:latin typeface="Lucida Sans"/>
                <a:ea typeface="DejaVu Sans"/>
              </a:rPr>
              <a:t>S</a:t>
            </a:r>
            <a:r>
              <a:rPr b="0" lang="en-US" sz="2150" spc="-202" strike="noStrike">
                <a:solidFill>
                  <a:srgbClr val="000000"/>
                </a:solidFill>
                <a:latin typeface="Lucida Sans"/>
                <a:ea typeface="DejaVu Sans"/>
              </a:rPr>
              <a:t> </a:t>
            </a:r>
            <a:r>
              <a:rPr b="0" lang="en-US" sz="2150" spc="-1" strike="noStrike">
                <a:solidFill>
                  <a:srgbClr val="000000"/>
                </a:solidFill>
                <a:latin typeface="Lucida Sans"/>
                <a:ea typeface="DejaVu Sans"/>
              </a:rPr>
              <a:t>I</a:t>
            </a:r>
            <a:r>
              <a:rPr b="0" lang="en-US" sz="2150" spc="-202" strike="noStrike">
                <a:solidFill>
                  <a:srgbClr val="000000"/>
                </a:solidFill>
                <a:latin typeface="Lucida Sans"/>
                <a:ea typeface="DejaVu Sans"/>
              </a:rPr>
              <a:t> </a:t>
            </a:r>
            <a:r>
              <a:rPr b="0" lang="en-US" sz="2150" spc="-1" strike="noStrike">
                <a:solidFill>
                  <a:srgbClr val="000000"/>
                </a:solidFill>
                <a:latin typeface="Lucida Sans"/>
                <a:ea typeface="DejaVu Sans"/>
              </a:rPr>
              <a:t>E</a:t>
            </a:r>
            <a:r>
              <a:rPr b="0" lang="en-US" sz="2150" spc="-222" strike="noStrike">
                <a:solidFill>
                  <a:srgbClr val="000000"/>
                </a:solidFill>
                <a:latin typeface="Lucida Sans"/>
                <a:ea typeface="DejaVu Sans"/>
              </a:rPr>
              <a:t> </a:t>
            </a:r>
            <a:r>
              <a:rPr b="0" lang="en-US" sz="2150" spc="-1" strike="noStrike">
                <a:solidFill>
                  <a:srgbClr val="000000"/>
                </a:solidFill>
                <a:latin typeface="Lucida Sans"/>
                <a:ea typeface="DejaVu Sans"/>
              </a:rPr>
              <a:t>M</a:t>
            </a:r>
            <a:r>
              <a:rPr b="0" lang="en-US" sz="2150" spc="-191" strike="noStrike">
                <a:solidFill>
                  <a:srgbClr val="000000"/>
                </a:solidFill>
                <a:latin typeface="Lucida Sans"/>
                <a:ea typeface="DejaVu Sans"/>
              </a:rPr>
              <a:t> </a:t>
            </a:r>
            <a:r>
              <a:rPr b="0" lang="en-US" sz="2150" spc="-1" strike="noStrike">
                <a:solidFill>
                  <a:srgbClr val="000000"/>
                </a:solidFill>
                <a:latin typeface="Lucida Sans"/>
                <a:ea typeface="DejaVu Sans"/>
              </a:rPr>
              <a:t>P</a:t>
            </a:r>
            <a:r>
              <a:rPr b="0" lang="en-US" sz="2150" spc="-197" strike="noStrike">
                <a:solidFill>
                  <a:srgbClr val="000000"/>
                </a:solidFill>
                <a:latin typeface="Lucida Sans"/>
                <a:ea typeface="DejaVu Sans"/>
              </a:rPr>
              <a:t> </a:t>
            </a:r>
            <a:r>
              <a:rPr b="0" lang="en-US" sz="2150" spc="-1" strike="noStrike">
                <a:solidFill>
                  <a:srgbClr val="000000"/>
                </a:solidFill>
                <a:latin typeface="Lucida Sans"/>
                <a:ea typeface="DejaVu Sans"/>
              </a:rPr>
              <a:t>R</a:t>
            </a:r>
            <a:r>
              <a:rPr b="0" lang="en-US" sz="2150" spc="-202" strike="noStrike">
                <a:solidFill>
                  <a:srgbClr val="000000"/>
                </a:solidFill>
                <a:latin typeface="Lucida Sans"/>
                <a:ea typeface="DejaVu Sans"/>
              </a:rPr>
              <a:t> </a:t>
            </a:r>
            <a:r>
              <a:rPr b="0" lang="en-US" sz="2150" spc="-52" strike="noStrike">
                <a:solidFill>
                  <a:srgbClr val="000000"/>
                </a:solidFill>
                <a:latin typeface="Lucida Sans"/>
                <a:ea typeface="DejaVu Sans"/>
              </a:rPr>
              <a:t>E</a:t>
            </a:r>
            <a:endParaRPr b="0" lang="en-US" sz="21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2022-07-29T03:28:36Z</dcterms:created>
  <dc:creator/>
  <dc:description/>
  <dc:language>en-US</dc:language>
  <cp:lastModifiedBy/>
  <dcterms:modified xsi:type="dcterms:W3CDTF">2022-07-29T03:28:36Z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