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media/image2.png" ContentType="image/png"/>
  <Override PartName="/ppt/media/image3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32401B1-98AB-46B2-AB97-7E487A2AFE51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898280" y="4454280"/>
            <a:ext cx="3759840" cy="9599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D0300D1-D398-4CBA-A61E-2F7AA15E95E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1898280" y="4454280"/>
            <a:ext cx="3759840" cy="9599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D868246-22E0-4A2C-B7AF-B460D844F9C7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1898280" y="4454280"/>
            <a:ext cx="3759840" cy="9599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C1E4832-D22F-4F80-95A3-328193690DEF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898280" y="4454280"/>
            <a:ext cx="3759840" cy="9599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5D9F041-51BC-41D5-8385-66E40EFE40A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898280" y="4454280"/>
            <a:ext cx="3759840" cy="9599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33FAAF0-D818-4B83-94B1-C0EBF0BFFD6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898280" y="4454280"/>
            <a:ext cx="3759840" cy="9599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44258F1-8F74-4456-B61D-4E318AC3E3E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898280" y="4454280"/>
            <a:ext cx="3759840" cy="9599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A351A13-C21E-4093-8530-60827DF1F48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1898280" y="16009920"/>
            <a:ext cx="3759840" cy="21386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B4BFD32-B022-40D0-8A55-E4CD53A834B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1898280" y="4454280"/>
            <a:ext cx="3759840" cy="9599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A28C3D6-CC49-437D-AA30-E114E692587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1898280" y="4454280"/>
            <a:ext cx="3759840" cy="9599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8FD14F2-36B9-42E6-8404-A22417D3EC7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1898280" y="4454280"/>
            <a:ext cx="3759840" cy="9599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9343AA3-04D0-467D-ACA8-30D53045E0E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slideLayout" Target="../slideLayouts/slideLayout1.xml"/><Relationship Id="rId6" Type="http://schemas.openxmlformats.org/officeDocument/2006/relationships/slideLayout" Target="../slideLayouts/slideLayout2.xml"/><Relationship Id="rId7" Type="http://schemas.openxmlformats.org/officeDocument/2006/relationships/slideLayout" Target="../slideLayouts/slideLayout3.xml"/><Relationship Id="rId8" Type="http://schemas.openxmlformats.org/officeDocument/2006/relationships/slideLayout" Target="../slideLayouts/slideLayout4.xml"/><Relationship Id="rId9" Type="http://schemas.openxmlformats.org/officeDocument/2006/relationships/slideLayout" Target="../slideLayouts/slideLayout5.xml"/><Relationship Id="rId10" Type="http://schemas.openxmlformats.org/officeDocument/2006/relationships/slideLayout" Target="../slideLayouts/slideLayout6.xml"/><Relationship Id="rId11" Type="http://schemas.openxmlformats.org/officeDocument/2006/relationships/slideLayout" Target="../slideLayouts/slideLayout7.xml"/><Relationship Id="rId12" Type="http://schemas.openxmlformats.org/officeDocument/2006/relationships/slideLayout" Target="../slideLayouts/slideLayout8.xml"/><Relationship Id="rId13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11.xml"/><Relationship Id="rId16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4320" y="0"/>
            <a:ext cx="7547400" cy="10674720"/>
          </a:xfrm>
          <a:prstGeom prst="rect">
            <a:avLst/>
          </a:prstGeom>
          <a:ln w="0">
            <a:noFill/>
          </a:ln>
        </p:spPr>
      </p:pic>
      <p:sp>
        <p:nvSpPr>
          <p:cNvPr id="1" name="bg object 17"/>
          <p:cNvSpPr/>
          <p:nvPr/>
        </p:nvSpPr>
        <p:spPr>
          <a:xfrm>
            <a:off x="1313640" y="2880360"/>
            <a:ext cx="4924800" cy="4982400"/>
          </a:xfrm>
          <a:custGeom>
            <a:avLst/>
            <a:gdLst/>
            <a:ahLst/>
            <a:rect l="l" t="t" r="r" b="b"/>
            <a:pathLst>
              <a:path w="4925060" h="4982845">
                <a:moveTo>
                  <a:pt x="43815" y="4234180"/>
                </a:moveTo>
                <a:lnTo>
                  <a:pt x="35559" y="4234815"/>
                </a:lnTo>
                <a:lnTo>
                  <a:pt x="27940" y="4237355"/>
                </a:lnTo>
                <a:lnTo>
                  <a:pt x="23494" y="4237990"/>
                </a:lnTo>
                <a:lnTo>
                  <a:pt x="0" y="4267200"/>
                </a:lnTo>
                <a:lnTo>
                  <a:pt x="0" y="4271645"/>
                </a:lnTo>
                <a:lnTo>
                  <a:pt x="634" y="4276090"/>
                </a:lnTo>
                <a:lnTo>
                  <a:pt x="2540" y="4283710"/>
                </a:lnTo>
                <a:lnTo>
                  <a:pt x="4444" y="4291965"/>
                </a:lnTo>
                <a:lnTo>
                  <a:pt x="24129" y="4352925"/>
                </a:lnTo>
                <a:lnTo>
                  <a:pt x="41909" y="4397375"/>
                </a:lnTo>
                <a:lnTo>
                  <a:pt x="62229" y="4440555"/>
                </a:lnTo>
                <a:lnTo>
                  <a:pt x="84454" y="4483100"/>
                </a:lnTo>
                <a:lnTo>
                  <a:pt x="104140" y="4517390"/>
                </a:lnTo>
                <a:lnTo>
                  <a:pt x="121284" y="4552950"/>
                </a:lnTo>
                <a:lnTo>
                  <a:pt x="137794" y="4589145"/>
                </a:lnTo>
                <a:lnTo>
                  <a:pt x="151765" y="4625975"/>
                </a:lnTo>
                <a:lnTo>
                  <a:pt x="158115" y="4639945"/>
                </a:lnTo>
                <a:lnTo>
                  <a:pt x="165734" y="4652010"/>
                </a:lnTo>
                <a:lnTo>
                  <a:pt x="175259" y="4663440"/>
                </a:lnTo>
                <a:lnTo>
                  <a:pt x="186690" y="4672965"/>
                </a:lnTo>
                <a:lnTo>
                  <a:pt x="198754" y="4678680"/>
                </a:lnTo>
                <a:lnTo>
                  <a:pt x="201294" y="4679950"/>
                </a:lnTo>
                <a:lnTo>
                  <a:pt x="203834" y="4680585"/>
                </a:lnTo>
                <a:lnTo>
                  <a:pt x="208915" y="4680585"/>
                </a:lnTo>
                <a:lnTo>
                  <a:pt x="211454" y="4679950"/>
                </a:lnTo>
                <a:lnTo>
                  <a:pt x="213994" y="4678680"/>
                </a:lnTo>
                <a:lnTo>
                  <a:pt x="216534" y="4678045"/>
                </a:lnTo>
                <a:lnTo>
                  <a:pt x="225425" y="4660265"/>
                </a:lnTo>
                <a:lnTo>
                  <a:pt x="225425" y="4653915"/>
                </a:lnTo>
                <a:lnTo>
                  <a:pt x="226059" y="4647565"/>
                </a:lnTo>
                <a:lnTo>
                  <a:pt x="222884" y="4600575"/>
                </a:lnTo>
                <a:lnTo>
                  <a:pt x="216534" y="4555490"/>
                </a:lnTo>
                <a:lnTo>
                  <a:pt x="206375" y="4510405"/>
                </a:lnTo>
                <a:lnTo>
                  <a:pt x="191769" y="4466590"/>
                </a:lnTo>
                <a:lnTo>
                  <a:pt x="173990" y="4424045"/>
                </a:lnTo>
                <a:lnTo>
                  <a:pt x="162559" y="4399915"/>
                </a:lnTo>
                <a:lnTo>
                  <a:pt x="152400" y="4375785"/>
                </a:lnTo>
                <a:lnTo>
                  <a:pt x="144144" y="4351020"/>
                </a:lnTo>
                <a:lnTo>
                  <a:pt x="136525" y="4325620"/>
                </a:lnTo>
                <a:lnTo>
                  <a:pt x="132079" y="4311015"/>
                </a:lnTo>
                <a:lnTo>
                  <a:pt x="127000" y="4297680"/>
                </a:lnTo>
                <a:lnTo>
                  <a:pt x="120015" y="4284345"/>
                </a:lnTo>
                <a:lnTo>
                  <a:pt x="112394" y="4271645"/>
                </a:lnTo>
                <a:lnTo>
                  <a:pt x="108584" y="4264025"/>
                </a:lnTo>
                <a:lnTo>
                  <a:pt x="103504" y="4257675"/>
                </a:lnTo>
                <a:lnTo>
                  <a:pt x="97154" y="4252595"/>
                </a:lnTo>
                <a:lnTo>
                  <a:pt x="90804" y="4246880"/>
                </a:lnTo>
                <a:lnTo>
                  <a:pt x="83819" y="4242435"/>
                </a:lnTo>
                <a:lnTo>
                  <a:pt x="68579" y="4236085"/>
                </a:lnTo>
                <a:lnTo>
                  <a:pt x="60325" y="4234815"/>
                </a:lnTo>
                <a:lnTo>
                  <a:pt x="43815" y="4234180"/>
                </a:lnTo>
                <a:close/>
                <a:moveTo>
                  <a:pt x="308609" y="4224655"/>
                </a:moveTo>
                <a:lnTo>
                  <a:pt x="273684" y="4245610"/>
                </a:lnTo>
                <a:lnTo>
                  <a:pt x="268604" y="4271645"/>
                </a:lnTo>
                <a:lnTo>
                  <a:pt x="269240" y="4293235"/>
                </a:lnTo>
                <a:lnTo>
                  <a:pt x="271779" y="4336415"/>
                </a:lnTo>
                <a:lnTo>
                  <a:pt x="272415" y="4358005"/>
                </a:lnTo>
                <a:lnTo>
                  <a:pt x="271144" y="4402455"/>
                </a:lnTo>
                <a:lnTo>
                  <a:pt x="268604" y="4447540"/>
                </a:lnTo>
                <a:lnTo>
                  <a:pt x="266700" y="4489450"/>
                </a:lnTo>
                <a:lnTo>
                  <a:pt x="264159" y="4537075"/>
                </a:lnTo>
                <a:lnTo>
                  <a:pt x="262254" y="4576445"/>
                </a:lnTo>
                <a:lnTo>
                  <a:pt x="259715" y="4615180"/>
                </a:lnTo>
                <a:lnTo>
                  <a:pt x="257809" y="4655820"/>
                </a:lnTo>
                <a:lnTo>
                  <a:pt x="255269" y="4695825"/>
                </a:lnTo>
                <a:lnTo>
                  <a:pt x="254634" y="4712335"/>
                </a:lnTo>
                <a:lnTo>
                  <a:pt x="267334" y="4759960"/>
                </a:lnTo>
                <a:lnTo>
                  <a:pt x="295909" y="4785360"/>
                </a:lnTo>
                <a:lnTo>
                  <a:pt x="299084" y="4785360"/>
                </a:lnTo>
                <a:lnTo>
                  <a:pt x="305434" y="4784090"/>
                </a:lnTo>
                <a:lnTo>
                  <a:pt x="308609" y="4782820"/>
                </a:lnTo>
                <a:lnTo>
                  <a:pt x="311150" y="4780915"/>
                </a:lnTo>
                <a:lnTo>
                  <a:pt x="314324" y="4779010"/>
                </a:lnTo>
                <a:lnTo>
                  <a:pt x="339724" y="4714875"/>
                </a:lnTo>
                <a:lnTo>
                  <a:pt x="353059" y="4653280"/>
                </a:lnTo>
                <a:lnTo>
                  <a:pt x="358774" y="4615180"/>
                </a:lnTo>
                <a:lnTo>
                  <a:pt x="371474" y="4540250"/>
                </a:lnTo>
                <a:lnTo>
                  <a:pt x="378459" y="4502785"/>
                </a:lnTo>
                <a:lnTo>
                  <a:pt x="379729" y="4496435"/>
                </a:lnTo>
                <a:lnTo>
                  <a:pt x="380365" y="4489450"/>
                </a:lnTo>
                <a:lnTo>
                  <a:pt x="381634" y="4476750"/>
                </a:lnTo>
                <a:lnTo>
                  <a:pt x="382270" y="4441825"/>
                </a:lnTo>
                <a:lnTo>
                  <a:pt x="383540" y="4406900"/>
                </a:lnTo>
                <a:lnTo>
                  <a:pt x="386079" y="4371975"/>
                </a:lnTo>
                <a:lnTo>
                  <a:pt x="389360" y="4336415"/>
                </a:lnTo>
                <a:lnTo>
                  <a:pt x="389890" y="4330065"/>
                </a:lnTo>
                <a:lnTo>
                  <a:pt x="389890" y="4322445"/>
                </a:lnTo>
                <a:lnTo>
                  <a:pt x="389254" y="4315460"/>
                </a:lnTo>
                <a:lnTo>
                  <a:pt x="375920" y="4272280"/>
                </a:lnTo>
                <a:lnTo>
                  <a:pt x="342899" y="4232275"/>
                </a:lnTo>
                <a:lnTo>
                  <a:pt x="327659" y="4225290"/>
                </a:lnTo>
                <a:lnTo>
                  <a:pt x="308609" y="4224655"/>
                </a:lnTo>
                <a:close/>
                <a:moveTo>
                  <a:pt x="895985" y="4519930"/>
                </a:moveTo>
                <a:lnTo>
                  <a:pt x="848995" y="4532630"/>
                </a:lnTo>
                <a:lnTo>
                  <a:pt x="820420" y="4551680"/>
                </a:lnTo>
                <a:lnTo>
                  <a:pt x="732790" y="4616450"/>
                </a:lnTo>
                <a:lnTo>
                  <a:pt x="683260" y="4649470"/>
                </a:lnTo>
                <a:lnTo>
                  <a:pt x="664845" y="4662805"/>
                </a:lnTo>
                <a:lnTo>
                  <a:pt x="647065" y="4677410"/>
                </a:lnTo>
                <a:lnTo>
                  <a:pt x="612774" y="4710430"/>
                </a:lnTo>
                <a:lnTo>
                  <a:pt x="575945" y="4743450"/>
                </a:lnTo>
                <a:lnTo>
                  <a:pt x="544829" y="4769485"/>
                </a:lnTo>
                <a:lnTo>
                  <a:pt x="534035" y="4780280"/>
                </a:lnTo>
                <a:lnTo>
                  <a:pt x="524510" y="4792980"/>
                </a:lnTo>
                <a:lnTo>
                  <a:pt x="516890" y="4806950"/>
                </a:lnTo>
                <a:lnTo>
                  <a:pt x="507999" y="4817110"/>
                </a:lnTo>
                <a:lnTo>
                  <a:pt x="503554" y="4823460"/>
                </a:lnTo>
                <a:lnTo>
                  <a:pt x="498474" y="4829810"/>
                </a:lnTo>
                <a:lnTo>
                  <a:pt x="495299" y="4834255"/>
                </a:lnTo>
                <a:lnTo>
                  <a:pt x="500379" y="4845050"/>
                </a:lnTo>
                <a:lnTo>
                  <a:pt x="505459" y="4845685"/>
                </a:lnTo>
                <a:lnTo>
                  <a:pt x="512445" y="4846955"/>
                </a:lnTo>
                <a:lnTo>
                  <a:pt x="564515" y="4834255"/>
                </a:lnTo>
                <a:lnTo>
                  <a:pt x="602615" y="4819650"/>
                </a:lnTo>
                <a:lnTo>
                  <a:pt x="639445" y="4801235"/>
                </a:lnTo>
                <a:lnTo>
                  <a:pt x="675004" y="4780280"/>
                </a:lnTo>
                <a:lnTo>
                  <a:pt x="688340" y="4771390"/>
                </a:lnTo>
                <a:lnTo>
                  <a:pt x="716279" y="4753610"/>
                </a:lnTo>
                <a:lnTo>
                  <a:pt x="777874" y="4718050"/>
                </a:lnTo>
                <a:lnTo>
                  <a:pt x="822960" y="4688205"/>
                </a:lnTo>
                <a:lnTo>
                  <a:pt x="867410" y="4657090"/>
                </a:lnTo>
                <a:lnTo>
                  <a:pt x="909954" y="4623435"/>
                </a:lnTo>
                <a:lnTo>
                  <a:pt x="936624" y="4593590"/>
                </a:lnTo>
                <a:lnTo>
                  <a:pt x="942974" y="4575175"/>
                </a:lnTo>
                <a:lnTo>
                  <a:pt x="942974" y="4568190"/>
                </a:lnTo>
                <a:lnTo>
                  <a:pt x="927099" y="4532630"/>
                </a:lnTo>
                <a:lnTo>
                  <a:pt x="900429" y="4520565"/>
                </a:lnTo>
                <a:lnTo>
                  <a:pt x="895985" y="4519930"/>
                </a:lnTo>
                <a:close/>
                <a:moveTo>
                  <a:pt x="605154" y="4243705"/>
                </a:moveTo>
                <a:lnTo>
                  <a:pt x="600074" y="4243705"/>
                </a:lnTo>
                <a:lnTo>
                  <a:pt x="590549" y="4245610"/>
                </a:lnTo>
                <a:lnTo>
                  <a:pt x="563879" y="4273550"/>
                </a:lnTo>
                <a:lnTo>
                  <a:pt x="544829" y="4326255"/>
                </a:lnTo>
                <a:lnTo>
                  <a:pt x="524510" y="4378325"/>
                </a:lnTo>
                <a:lnTo>
                  <a:pt x="505459" y="4431030"/>
                </a:lnTo>
                <a:lnTo>
                  <a:pt x="483234" y="4504055"/>
                </a:lnTo>
                <a:lnTo>
                  <a:pt x="476884" y="4522470"/>
                </a:lnTo>
                <a:lnTo>
                  <a:pt x="470534" y="4541520"/>
                </a:lnTo>
                <a:lnTo>
                  <a:pt x="465454" y="4560570"/>
                </a:lnTo>
                <a:lnTo>
                  <a:pt x="461645" y="4578350"/>
                </a:lnTo>
                <a:lnTo>
                  <a:pt x="456565" y="4595495"/>
                </a:lnTo>
                <a:lnTo>
                  <a:pt x="450849" y="4612640"/>
                </a:lnTo>
                <a:lnTo>
                  <a:pt x="439420" y="4640580"/>
                </a:lnTo>
                <a:lnTo>
                  <a:pt x="436245" y="4651375"/>
                </a:lnTo>
                <a:lnTo>
                  <a:pt x="434974" y="4662805"/>
                </a:lnTo>
                <a:lnTo>
                  <a:pt x="435609" y="4674235"/>
                </a:lnTo>
                <a:lnTo>
                  <a:pt x="436245" y="4687570"/>
                </a:lnTo>
                <a:lnTo>
                  <a:pt x="434974" y="4700905"/>
                </a:lnTo>
                <a:lnTo>
                  <a:pt x="432434" y="4713605"/>
                </a:lnTo>
                <a:lnTo>
                  <a:pt x="428624" y="4726305"/>
                </a:lnTo>
                <a:lnTo>
                  <a:pt x="425449" y="4735830"/>
                </a:lnTo>
                <a:lnTo>
                  <a:pt x="424179" y="4745355"/>
                </a:lnTo>
                <a:lnTo>
                  <a:pt x="440690" y="4774565"/>
                </a:lnTo>
                <a:lnTo>
                  <a:pt x="444499" y="4773930"/>
                </a:lnTo>
                <a:lnTo>
                  <a:pt x="452120" y="4770120"/>
                </a:lnTo>
                <a:lnTo>
                  <a:pt x="454659" y="4765675"/>
                </a:lnTo>
                <a:lnTo>
                  <a:pt x="461009" y="4759325"/>
                </a:lnTo>
                <a:lnTo>
                  <a:pt x="476249" y="4736465"/>
                </a:lnTo>
                <a:lnTo>
                  <a:pt x="482599" y="4724400"/>
                </a:lnTo>
                <a:lnTo>
                  <a:pt x="488315" y="4711700"/>
                </a:lnTo>
                <a:lnTo>
                  <a:pt x="499745" y="4683125"/>
                </a:lnTo>
                <a:lnTo>
                  <a:pt x="513715" y="4654550"/>
                </a:lnTo>
                <a:lnTo>
                  <a:pt x="529590" y="4627880"/>
                </a:lnTo>
                <a:lnTo>
                  <a:pt x="546735" y="4601845"/>
                </a:lnTo>
                <a:lnTo>
                  <a:pt x="564515" y="4573905"/>
                </a:lnTo>
                <a:lnTo>
                  <a:pt x="572770" y="4559935"/>
                </a:lnTo>
                <a:lnTo>
                  <a:pt x="581024" y="4545330"/>
                </a:lnTo>
                <a:lnTo>
                  <a:pt x="592454" y="4523740"/>
                </a:lnTo>
                <a:lnTo>
                  <a:pt x="603249" y="4501515"/>
                </a:lnTo>
                <a:lnTo>
                  <a:pt x="614679" y="4479290"/>
                </a:lnTo>
                <a:lnTo>
                  <a:pt x="633095" y="4438650"/>
                </a:lnTo>
                <a:lnTo>
                  <a:pt x="654049" y="4368165"/>
                </a:lnTo>
                <a:lnTo>
                  <a:pt x="659129" y="4350385"/>
                </a:lnTo>
                <a:lnTo>
                  <a:pt x="663574" y="4330700"/>
                </a:lnTo>
                <a:lnTo>
                  <a:pt x="664845" y="4311650"/>
                </a:lnTo>
                <a:lnTo>
                  <a:pt x="662940" y="4291965"/>
                </a:lnTo>
                <a:lnTo>
                  <a:pt x="645160" y="4254500"/>
                </a:lnTo>
                <a:lnTo>
                  <a:pt x="610235" y="4244340"/>
                </a:lnTo>
                <a:lnTo>
                  <a:pt x="605154" y="4243705"/>
                </a:lnTo>
                <a:close/>
                <a:moveTo>
                  <a:pt x="844549" y="4975860"/>
                </a:moveTo>
                <a:lnTo>
                  <a:pt x="713104" y="4975860"/>
                </a:lnTo>
                <a:lnTo>
                  <a:pt x="739140" y="4976495"/>
                </a:lnTo>
                <a:lnTo>
                  <a:pt x="765174" y="4978400"/>
                </a:lnTo>
                <a:lnTo>
                  <a:pt x="791210" y="4981575"/>
                </a:lnTo>
                <a:lnTo>
                  <a:pt x="798195" y="4982845"/>
                </a:lnTo>
                <a:lnTo>
                  <a:pt x="804545" y="4982845"/>
                </a:lnTo>
                <a:lnTo>
                  <a:pt x="810895" y="4981575"/>
                </a:lnTo>
                <a:lnTo>
                  <a:pt x="844549" y="4975860"/>
                </a:lnTo>
                <a:close/>
                <a:moveTo>
                  <a:pt x="488315" y="4874895"/>
                </a:moveTo>
                <a:lnTo>
                  <a:pt x="483870" y="4874895"/>
                </a:lnTo>
                <a:lnTo>
                  <a:pt x="479424" y="4875530"/>
                </a:lnTo>
                <a:lnTo>
                  <a:pt x="435609" y="4897755"/>
                </a:lnTo>
                <a:lnTo>
                  <a:pt x="419099" y="4916170"/>
                </a:lnTo>
                <a:lnTo>
                  <a:pt x="419734" y="4920615"/>
                </a:lnTo>
                <a:lnTo>
                  <a:pt x="419734" y="4925060"/>
                </a:lnTo>
                <a:lnTo>
                  <a:pt x="421004" y="4928870"/>
                </a:lnTo>
                <a:lnTo>
                  <a:pt x="424179" y="4932680"/>
                </a:lnTo>
                <a:lnTo>
                  <a:pt x="426720" y="4935855"/>
                </a:lnTo>
                <a:lnTo>
                  <a:pt x="474345" y="4955540"/>
                </a:lnTo>
                <a:lnTo>
                  <a:pt x="516254" y="4963160"/>
                </a:lnTo>
                <a:lnTo>
                  <a:pt x="534035" y="4964430"/>
                </a:lnTo>
                <a:lnTo>
                  <a:pt x="570229" y="4968875"/>
                </a:lnTo>
                <a:lnTo>
                  <a:pt x="588010" y="4970780"/>
                </a:lnTo>
                <a:lnTo>
                  <a:pt x="636904" y="4974590"/>
                </a:lnTo>
                <a:lnTo>
                  <a:pt x="686435" y="4977130"/>
                </a:lnTo>
                <a:lnTo>
                  <a:pt x="713104" y="4975860"/>
                </a:lnTo>
                <a:lnTo>
                  <a:pt x="844549" y="4975860"/>
                </a:lnTo>
                <a:lnTo>
                  <a:pt x="856615" y="4973955"/>
                </a:lnTo>
                <a:lnTo>
                  <a:pt x="902335" y="4968240"/>
                </a:lnTo>
                <a:lnTo>
                  <a:pt x="918210" y="4964430"/>
                </a:lnTo>
                <a:lnTo>
                  <a:pt x="965199" y="4948555"/>
                </a:lnTo>
                <a:lnTo>
                  <a:pt x="993774" y="4914900"/>
                </a:lnTo>
                <a:lnTo>
                  <a:pt x="994410" y="4911725"/>
                </a:lnTo>
                <a:lnTo>
                  <a:pt x="994410" y="4900930"/>
                </a:lnTo>
                <a:lnTo>
                  <a:pt x="993774" y="4897755"/>
                </a:lnTo>
                <a:lnTo>
                  <a:pt x="571499" y="4897755"/>
                </a:lnTo>
                <a:lnTo>
                  <a:pt x="537845" y="4892675"/>
                </a:lnTo>
                <a:lnTo>
                  <a:pt x="504824" y="4879975"/>
                </a:lnTo>
                <a:lnTo>
                  <a:pt x="501015" y="4877435"/>
                </a:lnTo>
                <a:lnTo>
                  <a:pt x="497204" y="4876165"/>
                </a:lnTo>
                <a:lnTo>
                  <a:pt x="488315" y="4874895"/>
                </a:lnTo>
                <a:close/>
                <a:moveTo>
                  <a:pt x="940435" y="4854575"/>
                </a:moveTo>
                <a:lnTo>
                  <a:pt x="927735" y="4855845"/>
                </a:lnTo>
                <a:lnTo>
                  <a:pt x="640079" y="4893310"/>
                </a:lnTo>
                <a:lnTo>
                  <a:pt x="605790" y="4897120"/>
                </a:lnTo>
                <a:lnTo>
                  <a:pt x="571499" y="4897755"/>
                </a:lnTo>
                <a:lnTo>
                  <a:pt x="993774" y="4897755"/>
                </a:lnTo>
                <a:lnTo>
                  <a:pt x="993774" y="4897120"/>
                </a:lnTo>
                <a:lnTo>
                  <a:pt x="993140" y="4893945"/>
                </a:lnTo>
                <a:lnTo>
                  <a:pt x="991870" y="4890135"/>
                </a:lnTo>
                <a:lnTo>
                  <a:pt x="988060" y="4880610"/>
                </a:lnTo>
                <a:lnTo>
                  <a:pt x="986154" y="4877435"/>
                </a:lnTo>
                <a:lnTo>
                  <a:pt x="983615" y="4874895"/>
                </a:lnTo>
                <a:lnTo>
                  <a:pt x="981710" y="4871720"/>
                </a:lnTo>
                <a:lnTo>
                  <a:pt x="979170" y="4869180"/>
                </a:lnTo>
                <a:lnTo>
                  <a:pt x="976629" y="4867275"/>
                </a:lnTo>
                <a:lnTo>
                  <a:pt x="973454" y="4864735"/>
                </a:lnTo>
                <a:lnTo>
                  <a:pt x="970915" y="4862830"/>
                </a:lnTo>
                <a:lnTo>
                  <a:pt x="964565" y="4859655"/>
                </a:lnTo>
                <a:lnTo>
                  <a:pt x="961390" y="4857750"/>
                </a:lnTo>
                <a:lnTo>
                  <a:pt x="957579" y="4857115"/>
                </a:lnTo>
                <a:lnTo>
                  <a:pt x="954404" y="4855845"/>
                </a:lnTo>
                <a:lnTo>
                  <a:pt x="950595" y="4855210"/>
                </a:lnTo>
                <a:lnTo>
                  <a:pt x="947420" y="4855210"/>
                </a:lnTo>
                <a:lnTo>
                  <a:pt x="940435" y="4854575"/>
                </a:lnTo>
                <a:close/>
                <a:moveTo>
                  <a:pt x="4484370" y="208279"/>
                </a:moveTo>
                <a:lnTo>
                  <a:pt x="4479925" y="208915"/>
                </a:lnTo>
                <a:lnTo>
                  <a:pt x="4476115" y="211454"/>
                </a:lnTo>
                <a:lnTo>
                  <a:pt x="4472305" y="213359"/>
                </a:lnTo>
                <a:lnTo>
                  <a:pt x="4469765" y="217170"/>
                </a:lnTo>
                <a:lnTo>
                  <a:pt x="4463415" y="224154"/>
                </a:lnTo>
                <a:lnTo>
                  <a:pt x="4455795" y="234950"/>
                </a:lnTo>
                <a:lnTo>
                  <a:pt x="4448810" y="247015"/>
                </a:lnTo>
                <a:lnTo>
                  <a:pt x="4442460" y="258445"/>
                </a:lnTo>
                <a:lnTo>
                  <a:pt x="4436745" y="271145"/>
                </a:lnTo>
                <a:lnTo>
                  <a:pt x="4424680" y="300354"/>
                </a:lnTo>
                <a:lnTo>
                  <a:pt x="4410710" y="328295"/>
                </a:lnTo>
                <a:lnTo>
                  <a:pt x="4395470" y="354965"/>
                </a:lnTo>
                <a:lnTo>
                  <a:pt x="4368800" y="394970"/>
                </a:lnTo>
                <a:lnTo>
                  <a:pt x="4360545" y="408940"/>
                </a:lnTo>
                <a:lnTo>
                  <a:pt x="4321175" y="481965"/>
                </a:lnTo>
                <a:lnTo>
                  <a:pt x="4299585" y="525779"/>
                </a:lnTo>
                <a:lnTo>
                  <a:pt x="4288155" y="553720"/>
                </a:lnTo>
                <a:lnTo>
                  <a:pt x="4284980" y="562609"/>
                </a:lnTo>
                <a:lnTo>
                  <a:pt x="4279900" y="580390"/>
                </a:lnTo>
                <a:lnTo>
                  <a:pt x="4270375" y="615315"/>
                </a:lnTo>
                <a:lnTo>
                  <a:pt x="4265295" y="632459"/>
                </a:lnTo>
                <a:lnTo>
                  <a:pt x="4260850" y="652145"/>
                </a:lnTo>
                <a:lnTo>
                  <a:pt x="4259580" y="671829"/>
                </a:lnTo>
                <a:lnTo>
                  <a:pt x="4261485" y="690879"/>
                </a:lnTo>
                <a:lnTo>
                  <a:pt x="4267200" y="710565"/>
                </a:lnTo>
                <a:lnTo>
                  <a:pt x="4268470" y="715645"/>
                </a:lnTo>
                <a:lnTo>
                  <a:pt x="4301490" y="736600"/>
                </a:lnTo>
                <a:lnTo>
                  <a:pt x="4314825" y="738504"/>
                </a:lnTo>
                <a:lnTo>
                  <a:pt x="4319905" y="739775"/>
                </a:lnTo>
                <a:lnTo>
                  <a:pt x="4324350" y="739775"/>
                </a:lnTo>
                <a:lnTo>
                  <a:pt x="4334510" y="737870"/>
                </a:lnTo>
                <a:lnTo>
                  <a:pt x="4360545" y="709929"/>
                </a:lnTo>
                <a:lnTo>
                  <a:pt x="4419600" y="551815"/>
                </a:lnTo>
                <a:lnTo>
                  <a:pt x="4435475" y="497840"/>
                </a:lnTo>
                <a:lnTo>
                  <a:pt x="4441190" y="478790"/>
                </a:lnTo>
                <a:lnTo>
                  <a:pt x="4447540" y="460375"/>
                </a:lnTo>
                <a:lnTo>
                  <a:pt x="4454525" y="441325"/>
                </a:lnTo>
                <a:lnTo>
                  <a:pt x="4459605" y="422275"/>
                </a:lnTo>
                <a:lnTo>
                  <a:pt x="4463415" y="405129"/>
                </a:lnTo>
                <a:lnTo>
                  <a:pt x="4467860" y="387350"/>
                </a:lnTo>
                <a:lnTo>
                  <a:pt x="4474210" y="370204"/>
                </a:lnTo>
                <a:lnTo>
                  <a:pt x="4485640" y="342900"/>
                </a:lnTo>
                <a:lnTo>
                  <a:pt x="4488180" y="331470"/>
                </a:lnTo>
                <a:lnTo>
                  <a:pt x="4489450" y="320040"/>
                </a:lnTo>
                <a:lnTo>
                  <a:pt x="4488815" y="308609"/>
                </a:lnTo>
                <a:lnTo>
                  <a:pt x="4488180" y="295275"/>
                </a:lnTo>
                <a:lnTo>
                  <a:pt x="4489450" y="281940"/>
                </a:lnTo>
                <a:lnTo>
                  <a:pt x="4491990" y="269240"/>
                </a:lnTo>
                <a:lnTo>
                  <a:pt x="4496435" y="256540"/>
                </a:lnTo>
                <a:lnTo>
                  <a:pt x="4498975" y="247015"/>
                </a:lnTo>
                <a:lnTo>
                  <a:pt x="4500245" y="237490"/>
                </a:lnTo>
                <a:lnTo>
                  <a:pt x="4499610" y="227965"/>
                </a:lnTo>
                <a:lnTo>
                  <a:pt x="4497070" y="217804"/>
                </a:lnTo>
                <a:lnTo>
                  <a:pt x="4495800" y="213995"/>
                </a:lnTo>
                <a:lnTo>
                  <a:pt x="4492625" y="210820"/>
                </a:lnTo>
                <a:lnTo>
                  <a:pt x="4488180" y="209550"/>
                </a:lnTo>
                <a:lnTo>
                  <a:pt x="4484370" y="208279"/>
                </a:lnTo>
                <a:close/>
                <a:moveTo>
                  <a:pt x="4412615" y="135890"/>
                </a:moveTo>
                <a:lnTo>
                  <a:pt x="4406265" y="135890"/>
                </a:lnTo>
                <a:lnTo>
                  <a:pt x="4399280" y="136525"/>
                </a:lnTo>
                <a:lnTo>
                  <a:pt x="4359910" y="148590"/>
                </a:lnTo>
                <a:lnTo>
                  <a:pt x="4321810" y="163829"/>
                </a:lnTo>
                <a:lnTo>
                  <a:pt x="4284980" y="181609"/>
                </a:lnTo>
                <a:lnTo>
                  <a:pt x="4250055" y="202565"/>
                </a:lnTo>
                <a:lnTo>
                  <a:pt x="4236085" y="212090"/>
                </a:lnTo>
                <a:lnTo>
                  <a:pt x="4222115" y="220979"/>
                </a:lnTo>
                <a:lnTo>
                  <a:pt x="4208145" y="229234"/>
                </a:lnTo>
                <a:lnTo>
                  <a:pt x="4193540" y="237490"/>
                </a:lnTo>
                <a:lnTo>
                  <a:pt x="4147185" y="264795"/>
                </a:lnTo>
                <a:lnTo>
                  <a:pt x="4101465" y="294640"/>
                </a:lnTo>
                <a:lnTo>
                  <a:pt x="4057015" y="326390"/>
                </a:lnTo>
                <a:lnTo>
                  <a:pt x="4008120" y="365125"/>
                </a:lnTo>
                <a:lnTo>
                  <a:pt x="3992245" y="384175"/>
                </a:lnTo>
                <a:lnTo>
                  <a:pt x="3987800" y="389254"/>
                </a:lnTo>
                <a:lnTo>
                  <a:pt x="3985260" y="394970"/>
                </a:lnTo>
                <a:lnTo>
                  <a:pt x="3982720" y="401320"/>
                </a:lnTo>
                <a:lnTo>
                  <a:pt x="3981450" y="407670"/>
                </a:lnTo>
                <a:lnTo>
                  <a:pt x="3981450" y="414654"/>
                </a:lnTo>
                <a:lnTo>
                  <a:pt x="3982085" y="421004"/>
                </a:lnTo>
                <a:lnTo>
                  <a:pt x="3983355" y="427354"/>
                </a:lnTo>
                <a:lnTo>
                  <a:pt x="3986530" y="433704"/>
                </a:lnTo>
                <a:lnTo>
                  <a:pt x="3988435" y="438150"/>
                </a:lnTo>
                <a:lnTo>
                  <a:pt x="3990975" y="442595"/>
                </a:lnTo>
                <a:lnTo>
                  <a:pt x="3997325" y="450215"/>
                </a:lnTo>
                <a:lnTo>
                  <a:pt x="4001135" y="453390"/>
                </a:lnTo>
                <a:lnTo>
                  <a:pt x="4005580" y="455929"/>
                </a:lnTo>
                <a:lnTo>
                  <a:pt x="4009390" y="458470"/>
                </a:lnTo>
                <a:lnTo>
                  <a:pt x="4014470" y="460375"/>
                </a:lnTo>
                <a:lnTo>
                  <a:pt x="4018915" y="461645"/>
                </a:lnTo>
                <a:lnTo>
                  <a:pt x="4023995" y="462915"/>
                </a:lnTo>
                <a:lnTo>
                  <a:pt x="4034155" y="462915"/>
                </a:lnTo>
                <a:lnTo>
                  <a:pt x="4085590" y="444500"/>
                </a:lnTo>
                <a:lnTo>
                  <a:pt x="4162425" y="387984"/>
                </a:lnTo>
                <a:lnTo>
                  <a:pt x="4192270" y="367029"/>
                </a:lnTo>
                <a:lnTo>
                  <a:pt x="4222115" y="346709"/>
                </a:lnTo>
                <a:lnTo>
                  <a:pt x="4241165" y="334009"/>
                </a:lnTo>
                <a:lnTo>
                  <a:pt x="4259580" y="320040"/>
                </a:lnTo>
                <a:lnTo>
                  <a:pt x="4277360" y="305434"/>
                </a:lnTo>
                <a:lnTo>
                  <a:pt x="4294505" y="289559"/>
                </a:lnTo>
                <a:lnTo>
                  <a:pt x="4312285" y="272415"/>
                </a:lnTo>
                <a:lnTo>
                  <a:pt x="4330065" y="255904"/>
                </a:lnTo>
                <a:lnTo>
                  <a:pt x="4349115" y="239395"/>
                </a:lnTo>
                <a:lnTo>
                  <a:pt x="4368165" y="223520"/>
                </a:lnTo>
                <a:lnTo>
                  <a:pt x="4380230" y="213995"/>
                </a:lnTo>
                <a:lnTo>
                  <a:pt x="4391025" y="202565"/>
                </a:lnTo>
                <a:lnTo>
                  <a:pt x="4399915" y="189865"/>
                </a:lnTo>
                <a:lnTo>
                  <a:pt x="4408170" y="176529"/>
                </a:lnTo>
                <a:lnTo>
                  <a:pt x="4416425" y="165734"/>
                </a:lnTo>
                <a:lnTo>
                  <a:pt x="4420870" y="159384"/>
                </a:lnTo>
                <a:lnTo>
                  <a:pt x="4425950" y="153034"/>
                </a:lnTo>
                <a:lnTo>
                  <a:pt x="4429125" y="148590"/>
                </a:lnTo>
                <a:lnTo>
                  <a:pt x="4424045" y="137795"/>
                </a:lnTo>
                <a:lnTo>
                  <a:pt x="4418965" y="137159"/>
                </a:lnTo>
                <a:lnTo>
                  <a:pt x="4412615" y="135890"/>
                </a:lnTo>
                <a:close/>
                <a:moveTo>
                  <a:pt x="4126865" y="0"/>
                </a:moveTo>
                <a:lnTo>
                  <a:pt x="4119880" y="0"/>
                </a:lnTo>
                <a:lnTo>
                  <a:pt x="4090670" y="5715"/>
                </a:lnTo>
                <a:lnTo>
                  <a:pt x="4067810" y="8890"/>
                </a:lnTo>
                <a:lnTo>
                  <a:pt x="4022725" y="14604"/>
                </a:lnTo>
                <a:lnTo>
                  <a:pt x="3975100" y="27940"/>
                </a:lnTo>
                <a:lnTo>
                  <a:pt x="3938905" y="48259"/>
                </a:lnTo>
                <a:lnTo>
                  <a:pt x="3930015" y="71120"/>
                </a:lnTo>
                <a:lnTo>
                  <a:pt x="3930015" y="81915"/>
                </a:lnTo>
                <a:lnTo>
                  <a:pt x="3948430" y="116204"/>
                </a:lnTo>
                <a:lnTo>
                  <a:pt x="3973830" y="127634"/>
                </a:lnTo>
                <a:lnTo>
                  <a:pt x="3977640" y="127634"/>
                </a:lnTo>
                <a:lnTo>
                  <a:pt x="3983990" y="128270"/>
                </a:lnTo>
                <a:lnTo>
                  <a:pt x="3990340" y="128270"/>
                </a:lnTo>
                <a:lnTo>
                  <a:pt x="3997325" y="127634"/>
                </a:lnTo>
                <a:lnTo>
                  <a:pt x="4284345" y="89534"/>
                </a:lnTo>
                <a:lnTo>
                  <a:pt x="4318635" y="86359"/>
                </a:lnTo>
                <a:lnTo>
                  <a:pt x="4352925" y="85090"/>
                </a:lnTo>
                <a:lnTo>
                  <a:pt x="4488815" y="85090"/>
                </a:lnTo>
                <a:lnTo>
                  <a:pt x="4501515" y="74929"/>
                </a:lnTo>
                <a:lnTo>
                  <a:pt x="4504055" y="71120"/>
                </a:lnTo>
                <a:lnTo>
                  <a:pt x="4505325" y="67309"/>
                </a:lnTo>
                <a:lnTo>
                  <a:pt x="4504690" y="57784"/>
                </a:lnTo>
                <a:lnTo>
                  <a:pt x="4471035" y="33654"/>
                </a:lnTo>
                <a:lnTo>
                  <a:pt x="4429760" y="22859"/>
                </a:lnTo>
                <a:lnTo>
                  <a:pt x="4390390" y="18415"/>
                </a:lnTo>
                <a:lnTo>
                  <a:pt x="4336415" y="12700"/>
                </a:lnTo>
                <a:lnTo>
                  <a:pt x="4287520" y="8254"/>
                </a:lnTo>
                <a:lnTo>
                  <a:pt x="4265295" y="6984"/>
                </a:lnTo>
                <a:lnTo>
                  <a:pt x="4185285" y="6984"/>
                </a:lnTo>
                <a:lnTo>
                  <a:pt x="4159250" y="5079"/>
                </a:lnTo>
                <a:lnTo>
                  <a:pt x="4133215" y="1270"/>
                </a:lnTo>
                <a:lnTo>
                  <a:pt x="4126865" y="0"/>
                </a:lnTo>
                <a:close/>
                <a:moveTo>
                  <a:pt x="4488815" y="85090"/>
                </a:moveTo>
                <a:lnTo>
                  <a:pt x="4352925" y="85090"/>
                </a:lnTo>
                <a:lnTo>
                  <a:pt x="4386580" y="90170"/>
                </a:lnTo>
                <a:lnTo>
                  <a:pt x="4419600" y="103504"/>
                </a:lnTo>
                <a:lnTo>
                  <a:pt x="4423410" y="105409"/>
                </a:lnTo>
                <a:lnTo>
                  <a:pt x="4427855" y="106679"/>
                </a:lnTo>
                <a:lnTo>
                  <a:pt x="4432300" y="107315"/>
                </a:lnTo>
                <a:lnTo>
                  <a:pt x="4436110" y="108584"/>
                </a:lnTo>
                <a:lnTo>
                  <a:pt x="4440555" y="108584"/>
                </a:lnTo>
                <a:lnTo>
                  <a:pt x="4445000" y="107315"/>
                </a:lnTo>
                <a:lnTo>
                  <a:pt x="4460240" y="101600"/>
                </a:lnTo>
                <a:lnTo>
                  <a:pt x="4474845" y="93979"/>
                </a:lnTo>
                <a:lnTo>
                  <a:pt x="4488815" y="85090"/>
                </a:lnTo>
                <a:close/>
                <a:moveTo>
                  <a:pt x="4237990" y="6350"/>
                </a:moveTo>
                <a:lnTo>
                  <a:pt x="4211955" y="6984"/>
                </a:lnTo>
                <a:lnTo>
                  <a:pt x="4262755" y="6984"/>
                </a:lnTo>
                <a:lnTo>
                  <a:pt x="4237990" y="6350"/>
                </a:lnTo>
                <a:close/>
                <a:moveTo>
                  <a:pt x="4628515" y="197484"/>
                </a:moveTo>
                <a:lnTo>
                  <a:pt x="4625340" y="197484"/>
                </a:lnTo>
                <a:lnTo>
                  <a:pt x="4618990" y="198754"/>
                </a:lnTo>
                <a:lnTo>
                  <a:pt x="4615815" y="200025"/>
                </a:lnTo>
                <a:lnTo>
                  <a:pt x="4610735" y="203834"/>
                </a:lnTo>
                <a:lnTo>
                  <a:pt x="4608195" y="206375"/>
                </a:lnTo>
                <a:lnTo>
                  <a:pt x="4606925" y="209550"/>
                </a:lnTo>
                <a:lnTo>
                  <a:pt x="4594860" y="238759"/>
                </a:lnTo>
                <a:lnTo>
                  <a:pt x="4585335" y="268604"/>
                </a:lnTo>
                <a:lnTo>
                  <a:pt x="4577080" y="299084"/>
                </a:lnTo>
                <a:lnTo>
                  <a:pt x="4571365" y="329565"/>
                </a:lnTo>
                <a:lnTo>
                  <a:pt x="4566285" y="367665"/>
                </a:lnTo>
                <a:lnTo>
                  <a:pt x="4559935" y="405129"/>
                </a:lnTo>
                <a:lnTo>
                  <a:pt x="4545965" y="480059"/>
                </a:lnTo>
                <a:lnTo>
                  <a:pt x="4544695" y="487045"/>
                </a:lnTo>
                <a:lnTo>
                  <a:pt x="4543425" y="499745"/>
                </a:lnTo>
                <a:lnTo>
                  <a:pt x="4543425" y="506729"/>
                </a:lnTo>
                <a:lnTo>
                  <a:pt x="4542790" y="541654"/>
                </a:lnTo>
                <a:lnTo>
                  <a:pt x="4540885" y="575945"/>
                </a:lnTo>
                <a:lnTo>
                  <a:pt x="4538345" y="610870"/>
                </a:lnTo>
                <a:lnTo>
                  <a:pt x="4535170" y="645159"/>
                </a:lnTo>
                <a:lnTo>
                  <a:pt x="4535170" y="660400"/>
                </a:lnTo>
                <a:lnTo>
                  <a:pt x="4545330" y="703579"/>
                </a:lnTo>
                <a:lnTo>
                  <a:pt x="4575810" y="745490"/>
                </a:lnTo>
                <a:lnTo>
                  <a:pt x="4597400" y="758190"/>
                </a:lnTo>
                <a:lnTo>
                  <a:pt x="4616450" y="758190"/>
                </a:lnTo>
                <a:lnTo>
                  <a:pt x="4650740" y="737870"/>
                </a:lnTo>
                <a:lnTo>
                  <a:pt x="4655185" y="718184"/>
                </a:lnTo>
                <a:lnTo>
                  <a:pt x="4656455" y="711200"/>
                </a:lnTo>
                <a:lnTo>
                  <a:pt x="4652645" y="646429"/>
                </a:lnTo>
                <a:lnTo>
                  <a:pt x="4652645" y="625475"/>
                </a:lnTo>
                <a:lnTo>
                  <a:pt x="4653915" y="580390"/>
                </a:lnTo>
                <a:lnTo>
                  <a:pt x="4655820" y="535940"/>
                </a:lnTo>
                <a:lnTo>
                  <a:pt x="4657725" y="493395"/>
                </a:lnTo>
                <a:lnTo>
                  <a:pt x="4660265" y="446404"/>
                </a:lnTo>
                <a:lnTo>
                  <a:pt x="4662805" y="406400"/>
                </a:lnTo>
                <a:lnTo>
                  <a:pt x="4664710" y="367665"/>
                </a:lnTo>
                <a:lnTo>
                  <a:pt x="4669790" y="287020"/>
                </a:lnTo>
                <a:lnTo>
                  <a:pt x="4669790" y="270509"/>
                </a:lnTo>
                <a:lnTo>
                  <a:pt x="4667885" y="254000"/>
                </a:lnTo>
                <a:lnTo>
                  <a:pt x="4663440" y="238125"/>
                </a:lnTo>
                <a:lnTo>
                  <a:pt x="4657090" y="222884"/>
                </a:lnTo>
                <a:lnTo>
                  <a:pt x="4653280" y="217804"/>
                </a:lnTo>
                <a:lnTo>
                  <a:pt x="4649470" y="212090"/>
                </a:lnTo>
                <a:lnTo>
                  <a:pt x="4638040" y="200659"/>
                </a:lnTo>
                <a:lnTo>
                  <a:pt x="4634865" y="199390"/>
                </a:lnTo>
                <a:lnTo>
                  <a:pt x="4631690" y="198754"/>
                </a:lnTo>
                <a:lnTo>
                  <a:pt x="4628515" y="197484"/>
                </a:lnTo>
                <a:close/>
                <a:moveTo>
                  <a:pt x="4721225" y="302259"/>
                </a:moveTo>
                <a:lnTo>
                  <a:pt x="4715510" y="302259"/>
                </a:lnTo>
                <a:lnTo>
                  <a:pt x="4712970" y="302895"/>
                </a:lnTo>
                <a:lnTo>
                  <a:pt x="4699000" y="328929"/>
                </a:lnTo>
                <a:lnTo>
                  <a:pt x="4699000" y="335915"/>
                </a:lnTo>
                <a:lnTo>
                  <a:pt x="4701540" y="382270"/>
                </a:lnTo>
                <a:lnTo>
                  <a:pt x="4708525" y="427990"/>
                </a:lnTo>
                <a:lnTo>
                  <a:pt x="4718685" y="472440"/>
                </a:lnTo>
                <a:lnTo>
                  <a:pt x="4732655" y="516254"/>
                </a:lnTo>
                <a:lnTo>
                  <a:pt x="4750435" y="559434"/>
                </a:lnTo>
                <a:lnTo>
                  <a:pt x="4761865" y="582929"/>
                </a:lnTo>
                <a:lnTo>
                  <a:pt x="4772025" y="607695"/>
                </a:lnTo>
                <a:lnTo>
                  <a:pt x="4780915" y="632459"/>
                </a:lnTo>
                <a:lnTo>
                  <a:pt x="4787900" y="657859"/>
                </a:lnTo>
                <a:lnTo>
                  <a:pt x="4792345" y="671829"/>
                </a:lnTo>
                <a:lnTo>
                  <a:pt x="4798060" y="685800"/>
                </a:lnTo>
                <a:lnTo>
                  <a:pt x="4804410" y="698500"/>
                </a:lnTo>
                <a:lnTo>
                  <a:pt x="4812030" y="711834"/>
                </a:lnTo>
                <a:lnTo>
                  <a:pt x="4815840" y="718820"/>
                </a:lnTo>
                <a:lnTo>
                  <a:pt x="4856480" y="746759"/>
                </a:lnTo>
                <a:lnTo>
                  <a:pt x="4880610" y="749300"/>
                </a:lnTo>
                <a:lnTo>
                  <a:pt x="4888865" y="748029"/>
                </a:lnTo>
                <a:lnTo>
                  <a:pt x="4896485" y="745490"/>
                </a:lnTo>
                <a:lnTo>
                  <a:pt x="4900930" y="744854"/>
                </a:lnTo>
                <a:lnTo>
                  <a:pt x="4905375" y="743584"/>
                </a:lnTo>
                <a:lnTo>
                  <a:pt x="4912995" y="739140"/>
                </a:lnTo>
                <a:lnTo>
                  <a:pt x="4916170" y="735965"/>
                </a:lnTo>
                <a:lnTo>
                  <a:pt x="4918710" y="732154"/>
                </a:lnTo>
                <a:lnTo>
                  <a:pt x="4921250" y="728979"/>
                </a:lnTo>
                <a:lnTo>
                  <a:pt x="4923155" y="724534"/>
                </a:lnTo>
                <a:lnTo>
                  <a:pt x="4923790" y="720090"/>
                </a:lnTo>
                <a:lnTo>
                  <a:pt x="4925060" y="716279"/>
                </a:lnTo>
                <a:lnTo>
                  <a:pt x="4925060" y="711834"/>
                </a:lnTo>
                <a:lnTo>
                  <a:pt x="4923790" y="707390"/>
                </a:lnTo>
                <a:lnTo>
                  <a:pt x="4922520" y="699134"/>
                </a:lnTo>
                <a:lnTo>
                  <a:pt x="4919980" y="691515"/>
                </a:lnTo>
                <a:lnTo>
                  <a:pt x="4918075" y="683259"/>
                </a:lnTo>
                <a:lnTo>
                  <a:pt x="4900295" y="629920"/>
                </a:lnTo>
                <a:lnTo>
                  <a:pt x="4882515" y="585470"/>
                </a:lnTo>
                <a:lnTo>
                  <a:pt x="4862195" y="542290"/>
                </a:lnTo>
                <a:lnTo>
                  <a:pt x="4839970" y="499745"/>
                </a:lnTo>
                <a:lnTo>
                  <a:pt x="4820920" y="465454"/>
                </a:lnTo>
                <a:lnTo>
                  <a:pt x="4803140" y="429895"/>
                </a:lnTo>
                <a:lnTo>
                  <a:pt x="4787265" y="393700"/>
                </a:lnTo>
                <a:lnTo>
                  <a:pt x="4772660" y="356870"/>
                </a:lnTo>
                <a:lnTo>
                  <a:pt x="4766945" y="342900"/>
                </a:lnTo>
                <a:lnTo>
                  <a:pt x="4737735" y="310515"/>
                </a:lnTo>
                <a:lnTo>
                  <a:pt x="4723765" y="302895"/>
                </a:lnTo>
                <a:lnTo>
                  <a:pt x="4721225" y="302259"/>
                </a:lnTo>
                <a:close/>
              </a:path>
            </a:pathLst>
          </a:custGeom>
          <a:solidFill>
            <a:srgbClr val="a7850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2" name="bg object 18" descr=""/>
          <p:cNvPicPr/>
          <p:nvPr/>
        </p:nvPicPr>
        <p:blipFill>
          <a:blip r:embed="rId3"/>
          <a:stretch/>
        </p:blipFill>
        <p:spPr>
          <a:xfrm>
            <a:off x="4320" y="1372320"/>
            <a:ext cx="1916640" cy="1756080"/>
          </a:xfrm>
          <a:prstGeom prst="rect">
            <a:avLst/>
          </a:prstGeom>
          <a:ln w="0">
            <a:noFill/>
          </a:ln>
        </p:spPr>
      </p:pic>
      <p:pic>
        <p:nvPicPr>
          <p:cNvPr id="3" name="bg object 19" descr=""/>
          <p:cNvPicPr/>
          <p:nvPr/>
        </p:nvPicPr>
        <p:blipFill>
          <a:blip r:embed="rId4"/>
          <a:stretch/>
        </p:blipFill>
        <p:spPr>
          <a:xfrm>
            <a:off x="5955120" y="6988320"/>
            <a:ext cx="1595880" cy="1756080"/>
          </a:xfrm>
          <a:prstGeom prst="rect">
            <a:avLst/>
          </a:prstGeom>
          <a:ln w="0">
            <a:noFill/>
          </a:ln>
        </p:spPr>
      </p:pic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898280" y="4454280"/>
            <a:ext cx="3759840" cy="9599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10500" spc="-1" strike="noStrike">
                <a:latin typeface="Calibri"/>
              </a:rPr>
              <a:t>Click to edit the title text format</a:t>
            </a:r>
            <a:endParaRPr b="0" lang="en-US" sz="10500" spc="-1" strike="noStrike"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7" name="PlaceHolder 4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CD3F5349-FD96-49CA-9415-2AD47D5E1987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  <p:sldLayoutId id="2147483660" r:id="rId16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1898280" y="4454280"/>
            <a:ext cx="3759840" cy="3214080"/>
          </a:xfrm>
          <a:prstGeom prst="rect">
            <a:avLst/>
          </a:prstGeom>
          <a:noFill/>
          <a:ln w="0">
            <a:noFill/>
          </a:ln>
        </p:spPr>
        <p:txBody>
          <a:bodyPr lIns="0" rIns="0" tIns="14040" bIns="0" anchor="t">
            <a:noAutofit/>
          </a:bodyPr>
          <a:p>
            <a:pPr marL="16560">
              <a:lnSpc>
                <a:spcPct val="100000"/>
              </a:lnSpc>
              <a:spcBef>
                <a:spcPts val="111"/>
              </a:spcBef>
              <a:buNone/>
            </a:pPr>
            <a:r>
              <a:rPr b="0" lang="en-US" sz="10500" spc="-610" strike="noStrike">
                <a:solidFill>
                  <a:srgbClr val="a78500"/>
                </a:solidFill>
                <a:latin typeface="Microsoft Sans Serif"/>
              </a:rPr>
              <a:t>Agosto</a:t>
            </a:r>
            <a:endParaRPr b="0" lang="en-US" sz="10500" spc="-1" strike="noStrike">
              <a:latin typeface="Calibri"/>
            </a:endParaRPr>
          </a:p>
        </p:txBody>
      </p:sp>
      <p:sp>
        <p:nvSpPr>
          <p:cNvPr id="45" name="object 3"/>
          <p:cNvSpPr/>
          <p:nvPr/>
        </p:nvSpPr>
        <p:spPr>
          <a:xfrm>
            <a:off x="2759040" y="6618960"/>
            <a:ext cx="2037240" cy="470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4040" bIns="0" anchor="t">
            <a:spAutoFit/>
          </a:bodyPr>
          <a:p>
            <a:pPr marL="12600">
              <a:lnSpc>
                <a:spcPct val="100000"/>
              </a:lnSpc>
              <a:spcBef>
                <a:spcPts val="111"/>
              </a:spcBef>
              <a:buNone/>
            </a:pPr>
            <a:r>
              <a:rPr b="0" lang="en-US" sz="1500" spc="-1" strike="noStrike">
                <a:solidFill>
                  <a:srgbClr val="23371f"/>
                </a:solidFill>
                <a:latin typeface="Georgia"/>
              </a:rPr>
              <a:t>Un</a:t>
            </a:r>
            <a:r>
              <a:rPr b="0" lang="en-US" sz="1500" spc="-97" strike="noStrike">
                <a:solidFill>
                  <a:srgbClr val="23371f"/>
                </a:solidFill>
                <a:latin typeface="Georgia"/>
              </a:rPr>
              <a:t> </a:t>
            </a:r>
            <a:r>
              <a:rPr b="0" lang="en-US" sz="1500" spc="-12" strike="noStrike">
                <a:solidFill>
                  <a:srgbClr val="23371f"/>
                </a:solidFill>
                <a:latin typeface="Georgia"/>
              </a:rPr>
              <a:t>mes</a:t>
            </a:r>
            <a:r>
              <a:rPr b="0" lang="en-US" sz="1500" spc="-80" strike="noStrike">
                <a:solidFill>
                  <a:srgbClr val="23371f"/>
                </a:solidFill>
                <a:latin typeface="Georgia"/>
              </a:rPr>
              <a:t> </a:t>
            </a:r>
            <a:r>
              <a:rPr b="0" lang="en-US" sz="1500" spc="-1" strike="noStrike">
                <a:solidFill>
                  <a:srgbClr val="23371f"/>
                </a:solidFill>
                <a:latin typeface="Georgia"/>
              </a:rPr>
              <a:t>para</a:t>
            </a:r>
            <a:r>
              <a:rPr b="0" lang="en-US" sz="1500" spc="-66" strike="noStrike">
                <a:solidFill>
                  <a:srgbClr val="23371f"/>
                </a:solidFill>
                <a:latin typeface="Georgia"/>
              </a:rPr>
              <a:t> </a:t>
            </a:r>
            <a:r>
              <a:rPr b="0" lang="en-US" sz="1500" spc="-12" strike="noStrike">
                <a:solidFill>
                  <a:srgbClr val="23371f"/>
                </a:solidFill>
                <a:latin typeface="Georgia"/>
              </a:rPr>
              <a:t>el</a:t>
            </a:r>
            <a:r>
              <a:rPr b="0" lang="en-US" sz="1500" spc="-100" strike="noStrike">
                <a:solidFill>
                  <a:srgbClr val="23371f"/>
                </a:solidFill>
                <a:latin typeface="Georgia"/>
              </a:rPr>
              <a:t> </a:t>
            </a:r>
            <a:r>
              <a:rPr b="0" lang="en-US" sz="1500" spc="-12" strike="noStrike">
                <a:solidFill>
                  <a:srgbClr val="23371f"/>
                </a:solidFill>
                <a:latin typeface="Georgia"/>
              </a:rPr>
              <a:t>recuerdo</a:t>
            </a:r>
            <a:endParaRPr b="0" lang="en-US" sz="1500" spc="-1" strike="noStrike">
              <a:latin typeface="Arial"/>
            </a:endParaRPr>
          </a:p>
        </p:txBody>
      </p:sp>
      <p:sp>
        <p:nvSpPr>
          <p:cNvPr id="46" name="object 4"/>
          <p:cNvSpPr/>
          <p:nvPr/>
        </p:nvSpPr>
        <p:spPr>
          <a:xfrm>
            <a:off x="2974320" y="3749760"/>
            <a:ext cx="1519200" cy="436680"/>
          </a:xfrm>
          <a:custGeom>
            <a:avLst/>
            <a:gdLst/>
            <a:ahLst/>
            <a:rect l="l" t="t" r="r" b="b"/>
            <a:pathLst>
              <a:path w="1519554" h="436879">
                <a:moveTo>
                  <a:pt x="329184" y="325145"/>
                </a:moveTo>
                <a:lnTo>
                  <a:pt x="324104" y="313575"/>
                </a:lnTo>
                <a:lnTo>
                  <a:pt x="321437" y="314591"/>
                </a:lnTo>
                <a:lnTo>
                  <a:pt x="317754" y="315620"/>
                </a:lnTo>
                <a:lnTo>
                  <a:pt x="307975" y="317639"/>
                </a:lnTo>
                <a:lnTo>
                  <a:pt x="304292" y="318147"/>
                </a:lnTo>
                <a:lnTo>
                  <a:pt x="297688" y="317525"/>
                </a:lnTo>
                <a:lnTo>
                  <a:pt x="294386" y="316369"/>
                </a:lnTo>
                <a:lnTo>
                  <a:pt x="292214" y="314223"/>
                </a:lnTo>
                <a:lnTo>
                  <a:pt x="289801" y="312178"/>
                </a:lnTo>
                <a:lnTo>
                  <a:pt x="287655" y="309130"/>
                </a:lnTo>
                <a:lnTo>
                  <a:pt x="210566" y="135902"/>
                </a:lnTo>
                <a:lnTo>
                  <a:pt x="209677" y="132346"/>
                </a:lnTo>
                <a:lnTo>
                  <a:pt x="209296" y="125107"/>
                </a:lnTo>
                <a:lnTo>
                  <a:pt x="210693" y="122059"/>
                </a:lnTo>
                <a:lnTo>
                  <a:pt x="215265" y="117360"/>
                </a:lnTo>
                <a:lnTo>
                  <a:pt x="225806" y="109740"/>
                </a:lnTo>
                <a:lnTo>
                  <a:pt x="231775" y="106311"/>
                </a:lnTo>
                <a:lnTo>
                  <a:pt x="226695" y="94881"/>
                </a:lnTo>
                <a:lnTo>
                  <a:pt x="135763" y="135267"/>
                </a:lnTo>
                <a:lnTo>
                  <a:pt x="140970" y="146824"/>
                </a:lnTo>
                <a:lnTo>
                  <a:pt x="143891" y="145681"/>
                </a:lnTo>
                <a:lnTo>
                  <a:pt x="147574" y="144792"/>
                </a:lnTo>
                <a:lnTo>
                  <a:pt x="160401" y="143141"/>
                </a:lnTo>
                <a:lnTo>
                  <a:pt x="167767" y="143649"/>
                </a:lnTo>
                <a:lnTo>
                  <a:pt x="171069" y="144792"/>
                </a:lnTo>
                <a:lnTo>
                  <a:pt x="176403" y="149364"/>
                </a:lnTo>
                <a:lnTo>
                  <a:pt x="178435" y="152285"/>
                </a:lnTo>
                <a:lnTo>
                  <a:pt x="211074" y="225437"/>
                </a:lnTo>
                <a:lnTo>
                  <a:pt x="108077" y="271284"/>
                </a:lnTo>
                <a:lnTo>
                  <a:pt x="74676" y="196354"/>
                </a:lnTo>
                <a:lnTo>
                  <a:pt x="73914" y="192798"/>
                </a:lnTo>
                <a:lnTo>
                  <a:pt x="73787" y="189115"/>
                </a:lnTo>
                <a:lnTo>
                  <a:pt x="73406" y="185559"/>
                </a:lnTo>
                <a:lnTo>
                  <a:pt x="74930" y="182511"/>
                </a:lnTo>
                <a:lnTo>
                  <a:pt x="79502" y="177812"/>
                </a:lnTo>
                <a:lnTo>
                  <a:pt x="93091" y="168287"/>
                </a:lnTo>
                <a:lnTo>
                  <a:pt x="96012" y="166763"/>
                </a:lnTo>
                <a:lnTo>
                  <a:pt x="90932" y="155333"/>
                </a:lnTo>
                <a:lnTo>
                  <a:pt x="0" y="195719"/>
                </a:lnTo>
                <a:lnTo>
                  <a:pt x="5080" y="207276"/>
                </a:lnTo>
                <a:lnTo>
                  <a:pt x="8128" y="206133"/>
                </a:lnTo>
                <a:lnTo>
                  <a:pt x="11811" y="205244"/>
                </a:lnTo>
                <a:lnTo>
                  <a:pt x="24638" y="203593"/>
                </a:lnTo>
                <a:lnTo>
                  <a:pt x="32004" y="204101"/>
                </a:lnTo>
                <a:lnTo>
                  <a:pt x="35306" y="205244"/>
                </a:lnTo>
                <a:lnTo>
                  <a:pt x="40640" y="209816"/>
                </a:lnTo>
                <a:lnTo>
                  <a:pt x="42672" y="212737"/>
                </a:lnTo>
                <a:lnTo>
                  <a:pt x="120015" y="386600"/>
                </a:lnTo>
                <a:lnTo>
                  <a:pt x="120777" y="390296"/>
                </a:lnTo>
                <a:lnTo>
                  <a:pt x="120396" y="396900"/>
                </a:lnTo>
                <a:lnTo>
                  <a:pt x="118999" y="399821"/>
                </a:lnTo>
                <a:lnTo>
                  <a:pt x="115189" y="404126"/>
                </a:lnTo>
                <a:lnTo>
                  <a:pt x="112141" y="406171"/>
                </a:lnTo>
                <a:lnTo>
                  <a:pt x="97409" y="414540"/>
                </a:lnTo>
                <a:lnTo>
                  <a:pt x="102489" y="426097"/>
                </a:lnTo>
                <a:lnTo>
                  <a:pt x="193421" y="385597"/>
                </a:lnTo>
                <a:lnTo>
                  <a:pt x="188341" y="374027"/>
                </a:lnTo>
                <a:lnTo>
                  <a:pt x="181991" y="376199"/>
                </a:lnTo>
                <a:lnTo>
                  <a:pt x="172212" y="378091"/>
                </a:lnTo>
                <a:lnTo>
                  <a:pt x="114554" y="285775"/>
                </a:lnTo>
                <a:lnTo>
                  <a:pt x="217551" y="239915"/>
                </a:lnTo>
                <a:lnTo>
                  <a:pt x="255905" y="326148"/>
                </a:lnTo>
                <a:lnTo>
                  <a:pt x="256540" y="329831"/>
                </a:lnTo>
                <a:lnTo>
                  <a:pt x="256286" y="336448"/>
                </a:lnTo>
                <a:lnTo>
                  <a:pt x="254762" y="339356"/>
                </a:lnTo>
                <a:lnTo>
                  <a:pt x="250952" y="343674"/>
                </a:lnTo>
                <a:lnTo>
                  <a:pt x="247904" y="345706"/>
                </a:lnTo>
                <a:lnTo>
                  <a:pt x="233172" y="354088"/>
                </a:lnTo>
                <a:lnTo>
                  <a:pt x="238379" y="365645"/>
                </a:lnTo>
                <a:lnTo>
                  <a:pt x="329184" y="325145"/>
                </a:lnTo>
                <a:close/>
                <a:moveTo>
                  <a:pt x="729996" y="132067"/>
                </a:moveTo>
                <a:lnTo>
                  <a:pt x="723011" y="89662"/>
                </a:lnTo>
                <a:lnTo>
                  <a:pt x="706501" y="53555"/>
                </a:lnTo>
                <a:lnTo>
                  <a:pt x="688352" y="31915"/>
                </a:lnTo>
                <a:lnTo>
                  <a:pt x="688352" y="154152"/>
                </a:lnTo>
                <a:lnTo>
                  <a:pt x="688225" y="159969"/>
                </a:lnTo>
                <a:lnTo>
                  <a:pt x="681266" y="198005"/>
                </a:lnTo>
                <a:lnTo>
                  <a:pt x="656336" y="234454"/>
                </a:lnTo>
                <a:lnTo>
                  <a:pt x="613994" y="248056"/>
                </a:lnTo>
                <a:lnTo>
                  <a:pt x="604901" y="247510"/>
                </a:lnTo>
                <a:lnTo>
                  <a:pt x="567486" y="228358"/>
                </a:lnTo>
                <a:lnTo>
                  <a:pt x="542798" y="187083"/>
                </a:lnTo>
                <a:lnTo>
                  <a:pt x="532638" y="141744"/>
                </a:lnTo>
                <a:lnTo>
                  <a:pt x="530936" y="119227"/>
                </a:lnTo>
                <a:lnTo>
                  <a:pt x="530974" y="108305"/>
                </a:lnTo>
                <a:lnTo>
                  <a:pt x="537057" y="68211"/>
                </a:lnTo>
                <a:lnTo>
                  <a:pt x="560832" y="30746"/>
                </a:lnTo>
                <a:lnTo>
                  <a:pt x="604532" y="16065"/>
                </a:lnTo>
                <a:lnTo>
                  <a:pt x="613321" y="16560"/>
                </a:lnTo>
                <a:lnTo>
                  <a:pt x="650608" y="34836"/>
                </a:lnTo>
                <a:lnTo>
                  <a:pt x="675894" y="76212"/>
                </a:lnTo>
                <a:lnTo>
                  <a:pt x="686562" y="122821"/>
                </a:lnTo>
                <a:lnTo>
                  <a:pt x="688352" y="154152"/>
                </a:lnTo>
                <a:lnTo>
                  <a:pt x="688352" y="31915"/>
                </a:lnTo>
                <a:lnTo>
                  <a:pt x="682117" y="26174"/>
                </a:lnTo>
                <a:lnTo>
                  <a:pt x="672807" y="19202"/>
                </a:lnTo>
                <a:lnTo>
                  <a:pt x="667512" y="16065"/>
                </a:lnTo>
                <a:lnTo>
                  <a:pt x="662838" y="13284"/>
                </a:lnTo>
                <a:lnTo>
                  <a:pt x="617702" y="317"/>
                </a:lnTo>
                <a:lnTo>
                  <a:pt x="605675" y="0"/>
                </a:lnTo>
                <a:lnTo>
                  <a:pt x="593471" y="901"/>
                </a:lnTo>
                <a:lnTo>
                  <a:pt x="549148" y="15760"/>
                </a:lnTo>
                <a:lnTo>
                  <a:pt x="513969" y="46875"/>
                </a:lnTo>
                <a:lnTo>
                  <a:pt x="493014" y="91325"/>
                </a:lnTo>
                <a:lnTo>
                  <a:pt x="489064" y="132295"/>
                </a:lnTo>
                <a:lnTo>
                  <a:pt x="490220" y="146951"/>
                </a:lnTo>
                <a:lnTo>
                  <a:pt x="500227" y="186105"/>
                </a:lnTo>
                <a:lnTo>
                  <a:pt x="519150" y="219367"/>
                </a:lnTo>
                <a:lnTo>
                  <a:pt x="554748" y="249999"/>
                </a:lnTo>
                <a:lnTo>
                  <a:pt x="600392" y="263842"/>
                </a:lnTo>
                <a:lnTo>
                  <a:pt x="612813" y="264147"/>
                </a:lnTo>
                <a:lnTo>
                  <a:pt x="625602" y="263156"/>
                </a:lnTo>
                <a:lnTo>
                  <a:pt x="670306" y="248424"/>
                </a:lnTo>
                <a:lnTo>
                  <a:pt x="670864" y="248056"/>
                </a:lnTo>
                <a:lnTo>
                  <a:pt x="680123" y="241985"/>
                </a:lnTo>
                <a:lnTo>
                  <a:pt x="711746" y="207645"/>
                </a:lnTo>
                <a:lnTo>
                  <a:pt x="728599" y="159969"/>
                </a:lnTo>
                <a:lnTo>
                  <a:pt x="729957" y="141744"/>
                </a:lnTo>
                <a:lnTo>
                  <a:pt x="729996" y="132067"/>
                </a:lnTo>
                <a:close/>
                <a:moveTo>
                  <a:pt x="1130681" y="204990"/>
                </a:moveTo>
                <a:lnTo>
                  <a:pt x="1119124" y="203212"/>
                </a:lnTo>
                <a:lnTo>
                  <a:pt x="1116139" y="208368"/>
                </a:lnTo>
                <a:lnTo>
                  <a:pt x="1112380" y="214134"/>
                </a:lnTo>
                <a:lnTo>
                  <a:pt x="1087208" y="245770"/>
                </a:lnTo>
                <a:lnTo>
                  <a:pt x="1056005" y="254520"/>
                </a:lnTo>
                <a:lnTo>
                  <a:pt x="1029970" y="250964"/>
                </a:lnTo>
                <a:lnTo>
                  <a:pt x="1004316" y="235851"/>
                </a:lnTo>
                <a:lnTo>
                  <a:pt x="1004443" y="231406"/>
                </a:lnTo>
                <a:lnTo>
                  <a:pt x="1004189" y="227088"/>
                </a:lnTo>
                <a:lnTo>
                  <a:pt x="1004824" y="220992"/>
                </a:lnTo>
                <a:lnTo>
                  <a:pt x="1033145" y="42176"/>
                </a:lnTo>
                <a:lnTo>
                  <a:pt x="1034415" y="38620"/>
                </a:lnTo>
                <a:lnTo>
                  <a:pt x="1036447" y="35572"/>
                </a:lnTo>
                <a:lnTo>
                  <a:pt x="1038225" y="32397"/>
                </a:lnTo>
                <a:lnTo>
                  <a:pt x="1041146" y="30365"/>
                </a:lnTo>
                <a:lnTo>
                  <a:pt x="1047369" y="28968"/>
                </a:lnTo>
                <a:lnTo>
                  <a:pt x="1061085" y="28079"/>
                </a:lnTo>
                <a:lnTo>
                  <a:pt x="1068197" y="28460"/>
                </a:lnTo>
                <a:lnTo>
                  <a:pt x="1070102" y="16014"/>
                </a:lnTo>
                <a:lnTo>
                  <a:pt x="972312" y="520"/>
                </a:lnTo>
                <a:lnTo>
                  <a:pt x="970280" y="12966"/>
                </a:lnTo>
                <a:lnTo>
                  <a:pt x="973201" y="13728"/>
                </a:lnTo>
                <a:lnTo>
                  <a:pt x="981202" y="17030"/>
                </a:lnTo>
                <a:lnTo>
                  <a:pt x="988822" y="21094"/>
                </a:lnTo>
                <a:lnTo>
                  <a:pt x="990981" y="22999"/>
                </a:lnTo>
                <a:lnTo>
                  <a:pt x="994410" y="25539"/>
                </a:lnTo>
                <a:lnTo>
                  <a:pt x="996569" y="28333"/>
                </a:lnTo>
                <a:lnTo>
                  <a:pt x="997966" y="34683"/>
                </a:lnTo>
                <a:lnTo>
                  <a:pt x="998093" y="38239"/>
                </a:lnTo>
                <a:lnTo>
                  <a:pt x="968502" y="225183"/>
                </a:lnTo>
                <a:lnTo>
                  <a:pt x="951484" y="237883"/>
                </a:lnTo>
                <a:lnTo>
                  <a:pt x="937387" y="237375"/>
                </a:lnTo>
                <a:lnTo>
                  <a:pt x="934847" y="237121"/>
                </a:lnTo>
                <a:lnTo>
                  <a:pt x="932815" y="249567"/>
                </a:lnTo>
                <a:lnTo>
                  <a:pt x="1114044" y="278269"/>
                </a:lnTo>
                <a:lnTo>
                  <a:pt x="1130681" y="204990"/>
                </a:lnTo>
                <a:close/>
                <a:moveTo>
                  <a:pt x="1519555" y="424827"/>
                </a:moveTo>
                <a:lnTo>
                  <a:pt x="1516761" y="423303"/>
                </a:lnTo>
                <a:lnTo>
                  <a:pt x="1513459" y="421271"/>
                </a:lnTo>
                <a:lnTo>
                  <a:pt x="1509776" y="418096"/>
                </a:lnTo>
                <a:lnTo>
                  <a:pt x="1505966" y="415175"/>
                </a:lnTo>
                <a:lnTo>
                  <a:pt x="1495806" y="397903"/>
                </a:lnTo>
                <a:lnTo>
                  <a:pt x="1494790" y="394220"/>
                </a:lnTo>
                <a:lnTo>
                  <a:pt x="1494409" y="390029"/>
                </a:lnTo>
                <a:lnTo>
                  <a:pt x="1494599" y="386092"/>
                </a:lnTo>
                <a:lnTo>
                  <a:pt x="1497190" y="335546"/>
                </a:lnTo>
                <a:lnTo>
                  <a:pt x="1498968" y="297446"/>
                </a:lnTo>
                <a:lnTo>
                  <a:pt x="1501444" y="242366"/>
                </a:lnTo>
                <a:lnTo>
                  <a:pt x="1503540" y="197281"/>
                </a:lnTo>
                <a:lnTo>
                  <a:pt x="1503819" y="191782"/>
                </a:lnTo>
                <a:lnTo>
                  <a:pt x="1505966" y="150380"/>
                </a:lnTo>
                <a:lnTo>
                  <a:pt x="1496822" y="146062"/>
                </a:lnTo>
                <a:lnTo>
                  <a:pt x="1492377" y="143903"/>
                </a:lnTo>
                <a:lnTo>
                  <a:pt x="1473415" y="161480"/>
                </a:lnTo>
                <a:lnTo>
                  <a:pt x="1465072" y="169125"/>
                </a:lnTo>
                <a:lnTo>
                  <a:pt x="1465072" y="191782"/>
                </a:lnTo>
                <a:lnTo>
                  <a:pt x="1463827" y="218198"/>
                </a:lnTo>
                <a:lnTo>
                  <a:pt x="1461604" y="271043"/>
                </a:lnTo>
                <a:lnTo>
                  <a:pt x="1460373" y="297446"/>
                </a:lnTo>
                <a:lnTo>
                  <a:pt x="1412392" y="275094"/>
                </a:lnTo>
                <a:lnTo>
                  <a:pt x="1387602" y="263537"/>
                </a:lnTo>
                <a:lnTo>
                  <a:pt x="1406918" y="245541"/>
                </a:lnTo>
                <a:lnTo>
                  <a:pt x="1445742" y="209791"/>
                </a:lnTo>
                <a:lnTo>
                  <a:pt x="1465072" y="191782"/>
                </a:lnTo>
                <a:lnTo>
                  <a:pt x="1465072" y="169125"/>
                </a:lnTo>
                <a:lnTo>
                  <a:pt x="1431366" y="199986"/>
                </a:lnTo>
                <a:lnTo>
                  <a:pt x="1385658" y="242366"/>
                </a:lnTo>
                <a:lnTo>
                  <a:pt x="1323340" y="298970"/>
                </a:lnTo>
                <a:lnTo>
                  <a:pt x="1318387" y="303542"/>
                </a:lnTo>
                <a:lnTo>
                  <a:pt x="1313942" y="306717"/>
                </a:lnTo>
                <a:lnTo>
                  <a:pt x="1309878" y="308622"/>
                </a:lnTo>
                <a:lnTo>
                  <a:pt x="1305814" y="310654"/>
                </a:lnTo>
                <a:lnTo>
                  <a:pt x="1300988" y="312051"/>
                </a:lnTo>
                <a:lnTo>
                  <a:pt x="1295019" y="312940"/>
                </a:lnTo>
                <a:lnTo>
                  <a:pt x="1291336" y="313321"/>
                </a:lnTo>
                <a:lnTo>
                  <a:pt x="1287145" y="312940"/>
                </a:lnTo>
                <a:lnTo>
                  <a:pt x="1282319" y="311797"/>
                </a:lnTo>
                <a:lnTo>
                  <a:pt x="1277366" y="310921"/>
                </a:lnTo>
                <a:lnTo>
                  <a:pt x="1273302" y="309765"/>
                </a:lnTo>
                <a:lnTo>
                  <a:pt x="1270254" y="308622"/>
                </a:lnTo>
                <a:lnTo>
                  <a:pt x="1264920" y="320052"/>
                </a:lnTo>
                <a:lnTo>
                  <a:pt x="1355979" y="362470"/>
                </a:lnTo>
                <a:lnTo>
                  <a:pt x="1361313" y="351040"/>
                </a:lnTo>
                <a:lnTo>
                  <a:pt x="1354975" y="347459"/>
                </a:lnTo>
                <a:lnTo>
                  <a:pt x="1349146" y="343725"/>
                </a:lnTo>
                <a:lnTo>
                  <a:pt x="1343837" y="339775"/>
                </a:lnTo>
                <a:lnTo>
                  <a:pt x="1339088" y="335546"/>
                </a:lnTo>
                <a:lnTo>
                  <a:pt x="1333119" y="329831"/>
                </a:lnTo>
                <a:lnTo>
                  <a:pt x="1330960" y="324878"/>
                </a:lnTo>
                <a:lnTo>
                  <a:pt x="1332992" y="320573"/>
                </a:lnTo>
                <a:lnTo>
                  <a:pt x="1333754" y="318795"/>
                </a:lnTo>
                <a:lnTo>
                  <a:pt x="1335278" y="316496"/>
                </a:lnTo>
                <a:lnTo>
                  <a:pt x="1337538" y="313321"/>
                </a:lnTo>
                <a:lnTo>
                  <a:pt x="1338961" y="311289"/>
                </a:lnTo>
                <a:lnTo>
                  <a:pt x="1341755" y="308000"/>
                </a:lnTo>
                <a:lnTo>
                  <a:pt x="1349121" y="300113"/>
                </a:lnTo>
                <a:lnTo>
                  <a:pt x="1358138" y="291096"/>
                </a:lnTo>
                <a:lnTo>
                  <a:pt x="1362583" y="286397"/>
                </a:lnTo>
                <a:lnTo>
                  <a:pt x="1375029" y="275094"/>
                </a:lnTo>
                <a:lnTo>
                  <a:pt x="1409344" y="291134"/>
                </a:lnTo>
                <a:lnTo>
                  <a:pt x="1459865" y="314591"/>
                </a:lnTo>
                <a:lnTo>
                  <a:pt x="1458861" y="329831"/>
                </a:lnTo>
                <a:lnTo>
                  <a:pt x="1457032" y="360133"/>
                </a:lnTo>
                <a:lnTo>
                  <a:pt x="1456055" y="375297"/>
                </a:lnTo>
                <a:lnTo>
                  <a:pt x="1456055" y="376567"/>
                </a:lnTo>
                <a:lnTo>
                  <a:pt x="1455928" y="377850"/>
                </a:lnTo>
                <a:lnTo>
                  <a:pt x="1455420" y="379374"/>
                </a:lnTo>
                <a:lnTo>
                  <a:pt x="1454912" y="381025"/>
                </a:lnTo>
                <a:lnTo>
                  <a:pt x="1454531" y="382155"/>
                </a:lnTo>
                <a:lnTo>
                  <a:pt x="1454023" y="383171"/>
                </a:lnTo>
                <a:lnTo>
                  <a:pt x="1453007" y="385597"/>
                </a:lnTo>
                <a:lnTo>
                  <a:pt x="1418971" y="377964"/>
                </a:lnTo>
                <a:lnTo>
                  <a:pt x="1413637" y="389394"/>
                </a:lnTo>
                <a:lnTo>
                  <a:pt x="1514221" y="436270"/>
                </a:lnTo>
                <a:lnTo>
                  <a:pt x="1519555" y="424827"/>
                </a:lnTo>
                <a:close/>
              </a:path>
            </a:pathLst>
          </a:custGeom>
          <a:solidFill>
            <a:srgbClr val="23371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2022-07-29T04:57:41Z</dcterms:created>
  <dc:creator/>
  <dc:description/>
  <dc:language>en-US</dc:language>
  <cp:lastModifiedBy/>
  <dcterms:modified xsi:type="dcterms:W3CDTF">2022-07-29T04:57:41Z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