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4ECD5A5-D2DD-4BF1-AADD-8CF925DD5F5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378240" y="-6480"/>
            <a:ext cx="37429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852AD21-AFE5-4734-900B-209E7AF8428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378240" y="-6480"/>
            <a:ext cx="37429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6568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F06EF8E-F014-48A7-A2CE-2A20F02CE5B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3378240" y="-6480"/>
            <a:ext cx="37429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267912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498060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267912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498060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79E5E87-EEBA-42EA-94D9-FB2F9FBACDF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378240" y="-6480"/>
            <a:ext cx="37429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DE66B4F-713E-4978-AC9F-F6EC5B1BB3A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378240" y="-6480"/>
            <a:ext cx="37429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95653A4-F0C5-4EFD-9B9A-7A19AA9B21B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378240" y="-6480"/>
            <a:ext cx="37429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DCB5601-9CC4-4768-A22B-7911C479341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378240" y="-6480"/>
            <a:ext cx="37429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B51FE07-358F-449E-8DF2-22A5A37C56E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3378240" y="-6480"/>
            <a:ext cx="3742920" cy="35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C9F7674-B8B4-4995-9369-2D89079E3B0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378240" y="-6480"/>
            <a:ext cx="37429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6E4FDAE-37C9-43CE-B75C-4E156B8A5AF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378240" y="-6480"/>
            <a:ext cx="37429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6568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3D8ED0B-C805-4BBB-B18E-3F9C9A22351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378240" y="-6480"/>
            <a:ext cx="37429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EBF3920-5472-4372-A08B-DBB9C611BBD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3222720" cy="706176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0" y="5203080"/>
            <a:ext cx="3194280" cy="3709440"/>
          </a:xfrm>
          <a:custGeom>
            <a:avLst/>
            <a:gdLst/>
            <a:ahLst/>
            <a:rect l="l" t="t" r="r" b="b"/>
            <a:pathLst>
              <a:path w="3194685" h="3709670">
                <a:moveTo>
                  <a:pt x="3194304" y="0"/>
                </a:moveTo>
                <a:lnTo>
                  <a:pt x="0" y="1852939"/>
                </a:lnTo>
                <a:lnTo>
                  <a:pt x="0" y="1856476"/>
                </a:lnTo>
                <a:lnTo>
                  <a:pt x="3194304" y="3709416"/>
                </a:lnTo>
                <a:lnTo>
                  <a:pt x="3194304" y="0"/>
                </a:lnTo>
                <a:close/>
              </a:path>
            </a:pathLst>
          </a:custGeom>
          <a:solidFill>
            <a:srgbClr val="c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bg object 18"/>
          <p:cNvSpPr/>
          <p:nvPr/>
        </p:nvSpPr>
        <p:spPr>
          <a:xfrm>
            <a:off x="3194280" y="5205960"/>
            <a:ext cx="3194280" cy="3706200"/>
          </a:xfrm>
          <a:custGeom>
            <a:avLst/>
            <a:gdLst/>
            <a:ahLst/>
            <a:rect l="l" t="t" r="r" b="b"/>
            <a:pathLst>
              <a:path w="3194685" h="3706495">
                <a:moveTo>
                  <a:pt x="0" y="0"/>
                </a:moveTo>
                <a:lnTo>
                  <a:pt x="0" y="3706368"/>
                </a:lnTo>
                <a:lnTo>
                  <a:pt x="3194304" y="1853184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" name="bg object 19" descr=""/>
          <p:cNvPicPr/>
          <p:nvPr/>
        </p:nvPicPr>
        <p:blipFill>
          <a:blip r:embed="rId3"/>
          <a:stretch/>
        </p:blipFill>
        <p:spPr>
          <a:xfrm>
            <a:off x="2758320" y="2444400"/>
            <a:ext cx="4800240" cy="5821200"/>
          </a:xfrm>
          <a:prstGeom prst="rect">
            <a:avLst/>
          </a:prstGeom>
          <a:ln w="0">
            <a:noFill/>
          </a:ln>
        </p:spPr>
      </p:pic>
      <p:pic>
        <p:nvPicPr>
          <p:cNvPr id="4" name="bg object 20" descr=""/>
          <p:cNvPicPr/>
          <p:nvPr/>
        </p:nvPicPr>
        <p:blipFill>
          <a:blip r:embed="rId4"/>
          <a:stretch/>
        </p:blipFill>
        <p:spPr>
          <a:xfrm>
            <a:off x="3194280" y="2776680"/>
            <a:ext cx="4355280" cy="505332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378240" y="-6480"/>
            <a:ext cx="37429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800" spc="-1" strike="noStrike">
                <a:latin typeface="Calibri"/>
              </a:rPr>
              <a:t>Click to edit the title text format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ftr" idx="1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" name="PlaceHolder 5"/>
          <p:cNvSpPr>
            <a:spLocks noGrp="1"/>
          </p:cNvSpPr>
          <p:nvPr>
            <p:ph type="sldNum" idx="3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9EE72A1-3B44-4B6E-AD60-A65698D28E5B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bject 2"/>
          <p:cNvSpPr/>
          <p:nvPr/>
        </p:nvSpPr>
        <p:spPr>
          <a:xfrm>
            <a:off x="4055040" y="5069880"/>
            <a:ext cx="3393720" cy="393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2500" spc="-1" strike="noStrike">
                <a:solidFill>
                  <a:srgbClr val="ffffff"/>
                </a:solidFill>
                <a:latin typeface="Arial Black"/>
              </a:rPr>
              <a:t>Nombre:</a:t>
            </a:r>
            <a:r>
              <a:rPr b="0" lang="en-US" sz="2500" spc="-120" strike="noStrike">
                <a:solidFill>
                  <a:srgbClr val="ffffff"/>
                </a:solidFill>
                <a:latin typeface="Arial Black"/>
              </a:rPr>
              <a:t> </a:t>
            </a:r>
            <a:r>
              <a:rPr b="0" lang="en-US" sz="2500" spc="-12" strike="noStrike">
                <a:solidFill>
                  <a:srgbClr val="ffffff"/>
                </a:solidFill>
                <a:latin typeface="Arial Black"/>
              </a:rPr>
              <a:t>……………..</a:t>
            </a:r>
            <a:endParaRPr b="0" lang="en-US" sz="2500" spc="-1" strike="noStrike">
              <a:latin typeface="Arial"/>
            </a:endParaRPr>
          </a:p>
        </p:txBody>
      </p:sp>
      <p:sp>
        <p:nvSpPr>
          <p:cNvPr id="47" name="object 3"/>
          <p:cNvSpPr/>
          <p:nvPr/>
        </p:nvSpPr>
        <p:spPr>
          <a:xfrm>
            <a:off x="1838160" y="9905400"/>
            <a:ext cx="3764520" cy="40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0" lang="en-US" sz="2600" spc="-1" strike="noStrike">
                <a:latin typeface="Arial Black"/>
              </a:rPr>
              <a:t>Autora:</a:t>
            </a:r>
            <a:r>
              <a:rPr b="0" lang="en-US" sz="2600" spc="-86" strike="noStrike">
                <a:latin typeface="Arial Black"/>
              </a:rPr>
              <a:t> </a:t>
            </a:r>
            <a:r>
              <a:rPr b="0" lang="en-US" sz="2600" spc="-12" strike="noStrike">
                <a:latin typeface="Arial Black"/>
              </a:rPr>
              <a:t>…………………</a:t>
            </a:r>
            <a:endParaRPr b="0" lang="en-US" sz="2600" spc="-1" strike="noStrike">
              <a:latin typeface="Arial"/>
            </a:endParaRPr>
          </a:p>
        </p:txBody>
      </p:sp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3378240" y="-6480"/>
            <a:ext cx="3742920" cy="17982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4800" spc="-1" strike="noStrike" u="dash">
                <a:solidFill>
                  <a:srgbClr val="ff0000"/>
                </a:solidFill>
                <a:uFillTx/>
                <a:latin typeface="Arial Black"/>
              </a:rPr>
              <a:t>Portada</a:t>
            </a:r>
            <a:r>
              <a:rPr b="0" lang="en-US" sz="4800" spc="724" strike="noStrike" u="dash">
                <a:solidFill>
                  <a:srgbClr val="ff0000"/>
                </a:solidFill>
                <a:uFillTx/>
                <a:latin typeface="Arial Black"/>
              </a:rPr>
              <a:t> </a:t>
            </a:r>
            <a:r>
              <a:rPr b="0" lang="en-US" sz="4800" spc="-26" strike="noStrike" u="dash">
                <a:solidFill>
                  <a:srgbClr val="ff0000"/>
                </a:solidFill>
                <a:uFillTx/>
                <a:latin typeface="Arial Black"/>
              </a:rPr>
              <a:t>de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49" name="object 5"/>
          <p:cNvSpPr/>
          <p:nvPr/>
        </p:nvSpPr>
        <p:spPr>
          <a:xfrm>
            <a:off x="3728880" y="631080"/>
            <a:ext cx="3357000" cy="135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indent="603360">
              <a:lnSpc>
                <a:spcPct val="126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en-US" sz="3500" spc="-12" strike="noStrike" u="dash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Arial Black"/>
              </a:rPr>
              <a:t>Trabajos</a:t>
            </a:r>
            <a:r>
              <a:rPr b="0" lang="en-US" sz="3500" spc="-12" strike="noStrike">
                <a:solidFill>
                  <a:srgbClr val="252525"/>
                </a:solidFill>
                <a:latin typeface="Arial Black"/>
              </a:rPr>
              <a:t> </a:t>
            </a:r>
            <a:r>
              <a:rPr b="0" lang="en-US" sz="3500" spc="-12" strike="noStrike" u="dash">
                <a:solidFill>
                  <a:srgbClr val="252525"/>
                </a:solidFill>
                <a:uFill>
                  <a:solidFill>
                    <a:srgbClr val="252525"/>
                  </a:solidFill>
                </a:uFill>
                <a:latin typeface="Arial Black"/>
              </a:rPr>
              <a:t>universitarios</a:t>
            </a:r>
            <a:endParaRPr b="0" lang="en-US" sz="3500" spc="-1" strike="noStrike">
              <a:latin typeface="Arial"/>
            </a:endParaRPr>
          </a:p>
        </p:txBody>
      </p:sp>
      <p:grpSp>
        <p:nvGrpSpPr>
          <p:cNvPr id="50" name="object 6"/>
          <p:cNvGrpSpPr/>
          <p:nvPr/>
        </p:nvGrpSpPr>
        <p:grpSpPr>
          <a:xfrm>
            <a:off x="1868400" y="6656760"/>
            <a:ext cx="2666880" cy="810720"/>
            <a:chOff x="1868400" y="6656760"/>
            <a:chExt cx="2666880" cy="810720"/>
          </a:xfrm>
        </p:grpSpPr>
        <p:sp>
          <p:nvSpPr>
            <p:cNvPr id="51" name="object 7"/>
            <p:cNvSpPr/>
            <p:nvPr/>
          </p:nvSpPr>
          <p:spPr>
            <a:xfrm>
              <a:off x="1868400" y="6656760"/>
              <a:ext cx="761760" cy="761760"/>
            </a:xfrm>
            <a:custGeom>
              <a:avLst/>
              <a:gdLst/>
              <a:ahLst/>
              <a:rect l="l" t="t" r="r" b="b"/>
              <a:pathLst>
                <a:path w="762000" h="762000">
                  <a:moveTo>
                    <a:pt x="381000" y="0"/>
                  </a:moveTo>
                  <a:lnTo>
                    <a:pt x="333204" y="2968"/>
                  </a:lnTo>
                  <a:lnTo>
                    <a:pt x="287181" y="11634"/>
                  </a:lnTo>
                  <a:lnTo>
                    <a:pt x="243288" y="25643"/>
                  </a:lnTo>
                  <a:lnTo>
                    <a:pt x="201881" y="44636"/>
                  </a:lnTo>
                  <a:lnTo>
                    <a:pt x="163318" y="68257"/>
                  </a:lnTo>
                  <a:lnTo>
                    <a:pt x="127955" y="96149"/>
                  </a:lnTo>
                  <a:lnTo>
                    <a:pt x="96149" y="127955"/>
                  </a:lnTo>
                  <a:lnTo>
                    <a:pt x="68257" y="163318"/>
                  </a:lnTo>
                  <a:lnTo>
                    <a:pt x="44636" y="201881"/>
                  </a:lnTo>
                  <a:lnTo>
                    <a:pt x="25643" y="243288"/>
                  </a:lnTo>
                  <a:lnTo>
                    <a:pt x="11634" y="287181"/>
                  </a:lnTo>
                  <a:lnTo>
                    <a:pt x="2968" y="333204"/>
                  </a:lnTo>
                  <a:lnTo>
                    <a:pt x="0" y="381000"/>
                  </a:lnTo>
                  <a:lnTo>
                    <a:pt x="2968" y="428795"/>
                  </a:lnTo>
                  <a:lnTo>
                    <a:pt x="11634" y="474818"/>
                  </a:lnTo>
                  <a:lnTo>
                    <a:pt x="25643" y="518711"/>
                  </a:lnTo>
                  <a:lnTo>
                    <a:pt x="44636" y="560118"/>
                  </a:lnTo>
                  <a:lnTo>
                    <a:pt x="68257" y="598681"/>
                  </a:lnTo>
                  <a:lnTo>
                    <a:pt x="96149" y="634044"/>
                  </a:lnTo>
                  <a:lnTo>
                    <a:pt x="127955" y="665850"/>
                  </a:lnTo>
                  <a:lnTo>
                    <a:pt x="163318" y="693742"/>
                  </a:lnTo>
                  <a:lnTo>
                    <a:pt x="201881" y="717363"/>
                  </a:lnTo>
                  <a:lnTo>
                    <a:pt x="243288" y="736356"/>
                  </a:lnTo>
                  <a:lnTo>
                    <a:pt x="287181" y="750365"/>
                  </a:lnTo>
                  <a:lnTo>
                    <a:pt x="333204" y="759031"/>
                  </a:lnTo>
                  <a:lnTo>
                    <a:pt x="381000" y="762000"/>
                  </a:lnTo>
                  <a:lnTo>
                    <a:pt x="428795" y="759031"/>
                  </a:lnTo>
                  <a:lnTo>
                    <a:pt x="474818" y="750365"/>
                  </a:lnTo>
                  <a:lnTo>
                    <a:pt x="518711" y="736356"/>
                  </a:lnTo>
                  <a:lnTo>
                    <a:pt x="560118" y="717363"/>
                  </a:lnTo>
                  <a:lnTo>
                    <a:pt x="598681" y="693742"/>
                  </a:lnTo>
                  <a:lnTo>
                    <a:pt x="634044" y="665850"/>
                  </a:lnTo>
                  <a:lnTo>
                    <a:pt x="665850" y="634044"/>
                  </a:lnTo>
                  <a:lnTo>
                    <a:pt x="693742" y="598681"/>
                  </a:lnTo>
                  <a:lnTo>
                    <a:pt x="717363" y="560118"/>
                  </a:lnTo>
                  <a:lnTo>
                    <a:pt x="736356" y="518711"/>
                  </a:lnTo>
                  <a:lnTo>
                    <a:pt x="750365" y="474818"/>
                  </a:lnTo>
                  <a:lnTo>
                    <a:pt x="759031" y="428795"/>
                  </a:lnTo>
                  <a:lnTo>
                    <a:pt x="762000" y="381000"/>
                  </a:lnTo>
                  <a:lnTo>
                    <a:pt x="759031" y="333204"/>
                  </a:lnTo>
                  <a:lnTo>
                    <a:pt x="750365" y="287181"/>
                  </a:lnTo>
                  <a:lnTo>
                    <a:pt x="736356" y="243288"/>
                  </a:lnTo>
                  <a:lnTo>
                    <a:pt x="717363" y="201881"/>
                  </a:lnTo>
                  <a:lnTo>
                    <a:pt x="693742" y="163318"/>
                  </a:lnTo>
                  <a:lnTo>
                    <a:pt x="665850" y="127955"/>
                  </a:lnTo>
                  <a:lnTo>
                    <a:pt x="634044" y="96149"/>
                  </a:lnTo>
                  <a:lnTo>
                    <a:pt x="598681" y="68257"/>
                  </a:lnTo>
                  <a:lnTo>
                    <a:pt x="560118" y="44636"/>
                  </a:lnTo>
                  <a:lnTo>
                    <a:pt x="518711" y="25643"/>
                  </a:lnTo>
                  <a:lnTo>
                    <a:pt x="474818" y="11634"/>
                  </a:lnTo>
                  <a:lnTo>
                    <a:pt x="428795" y="2968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" name="object 8"/>
            <p:cNvSpPr/>
            <p:nvPr/>
          </p:nvSpPr>
          <p:spPr>
            <a:xfrm>
              <a:off x="1868400" y="6656760"/>
              <a:ext cx="761760" cy="761760"/>
            </a:xfrm>
            <a:custGeom>
              <a:avLst/>
              <a:gdLst/>
              <a:ahLst/>
              <a:rect l="l" t="t" r="r" b="b"/>
              <a:pathLst>
                <a:path w="762000" h="762000">
                  <a:moveTo>
                    <a:pt x="0" y="381000"/>
                  </a:moveTo>
                  <a:lnTo>
                    <a:pt x="2968" y="333204"/>
                  </a:lnTo>
                  <a:lnTo>
                    <a:pt x="11634" y="287181"/>
                  </a:lnTo>
                  <a:lnTo>
                    <a:pt x="25643" y="243288"/>
                  </a:lnTo>
                  <a:lnTo>
                    <a:pt x="44636" y="201881"/>
                  </a:lnTo>
                  <a:lnTo>
                    <a:pt x="68257" y="163318"/>
                  </a:lnTo>
                  <a:lnTo>
                    <a:pt x="96149" y="127955"/>
                  </a:lnTo>
                  <a:lnTo>
                    <a:pt x="127955" y="96149"/>
                  </a:lnTo>
                  <a:lnTo>
                    <a:pt x="163318" y="68257"/>
                  </a:lnTo>
                  <a:lnTo>
                    <a:pt x="201881" y="44636"/>
                  </a:lnTo>
                  <a:lnTo>
                    <a:pt x="243288" y="25643"/>
                  </a:lnTo>
                  <a:lnTo>
                    <a:pt x="287181" y="11634"/>
                  </a:lnTo>
                  <a:lnTo>
                    <a:pt x="333204" y="2968"/>
                  </a:lnTo>
                  <a:lnTo>
                    <a:pt x="381000" y="0"/>
                  </a:lnTo>
                  <a:lnTo>
                    <a:pt x="428795" y="2968"/>
                  </a:lnTo>
                  <a:lnTo>
                    <a:pt x="474818" y="11634"/>
                  </a:lnTo>
                  <a:lnTo>
                    <a:pt x="518711" y="25643"/>
                  </a:lnTo>
                  <a:lnTo>
                    <a:pt x="560118" y="44636"/>
                  </a:lnTo>
                  <a:lnTo>
                    <a:pt x="598681" y="68257"/>
                  </a:lnTo>
                  <a:lnTo>
                    <a:pt x="634044" y="96149"/>
                  </a:lnTo>
                  <a:lnTo>
                    <a:pt x="665850" y="127955"/>
                  </a:lnTo>
                  <a:lnTo>
                    <a:pt x="693742" y="163318"/>
                  </a:lnTo>
                  <a:lnTo>
                    <a:pt x="717363" y="201881"/>
                  </a:lnTo>
                  <a:lnTo>
                    <a:pt x="736356" y="243288"/>
                  </a:lnTo>
                  <a:lnTo>
                    <a:pt x="750365" y="287181"/>
                  </a:lnTo>
                  <a:lnTo>
                    <a:pt x="759031" y="333204"/>
                  </a:lnTo>
                  <a:lnTo>
                    <a:pt x="762000" y="381000"/>
                  </a:lnTo>
                  <a:lnTo>
                    <a:pt x="759031" y="428795"/>
                  </a:lnTo>
                  <a:lnTo>
                    <a:pt x="750365" y="474818"/>
                  </a:lnTo>
                  <a:lnTo>
                    <a:pt x="736356" y="518711"/>
                  </a:lnTo>
                  <a:lnTo>
                    <a:pt x="717363" y="560118"/>
                  </a:lnTo>
                  <a:lnTo>
                    <a:pt x="693742" y="598681"/>
                  </a:lnTo>
                  <a:lnTo>
                    <a:pt x="665850" y="634044"/>
                  </a:lnTo>
                  <a:lnTo>
                    <a:pt x="634044" y="665850"/>
                  </a:lnTo>
                  <a:lnTo>
                    <a:pt x="598681" y="693742"/>
                  </a:lnTo>
                  <a:lnTo>
                    <a:pt x="560118" y="717363"/>
                  </a:lnTo>
                  <a:lnTo>
                    <a:pt x="518711" y="736356"/>
                  </a:lnTo>
                  <a:lnTo>
                    <a:pt x="474818" y="750365"/>
                  </a:lnTo>
                  <a:lnTo>
                    <a:pt x="428795" y="759031"/>
                  </a:lnTo>
                  <a:lnTo>
                    <a:pt x="381000" y="762000"/>
                  </a:lnTo>
                  <a:lnTo>
                    <a:pt x="333204" y="759031"/>
                  </a:lnTo>
                  <a:lnTo>
                    <a:pt x="287181" y="750365"/>
                  </a:lnTo>
                  <a:lnTo>
                    <a:pt x="243288" y="736356"/>
                  </a:lnTo>
                  <a:lnTo>
                    <a:pt x="201881" y="717363"/>
                  </a:lnTo>
                  <a:lnTo>
                    <a:pt x="163318" y="693742"/>
                  </a:lnTo>
                  <a:lnTo>
                    <a:pt x="127955" y="665850"/>
                  </a:lnTo>
                  <a:lnTo>
                    <a:pt x="96149" y="634044"/>
                  </a:lnTo>
                  <a:lnTo>
                    <a:pt x="68257" y="598681"/>
                  </a:lnTo>
                  <a:lnTo>
                    <a:pt x="44636" y="560118"/>
                  </a:lnTo>
                  <a:lnTo>
                    <a:pt x="25643" y="518711"/>
                  </a:lnTo>
                  <a:lnTo>
                    <a:pt x="11634" y="474818"/>
                  </a:lnTo>
                  <a:lnTo>
                    <a:pt x="2968" y="428795"/>
                  </a:lnTo>
                  <a:lnTo>
                    <a:pt x="0" y="381000"/>
                  </a:lnTo>
                  <a:close/>
                </a:path>
              </a:pathLst>
            </a:custGeom>
            <a:noFill/>
            <a:ln w="12192">
              <a:solidFill>
                <a:srgbClr val="6fac4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" name="object 9"/>
            <p:cNvSpPr/>
            <p:nvPr/>
          </p:nvSpPr>
          <p:spPr>
            <a:xfrm>
              <a:off x="3773520" y="6705720"/>
              <a:ext cx="761760" cy="761760"/>
            </a:xfrm>
            <a:custGeom>
              <a:avLst/>
              <a:gdLst/>
              <a:ahLst/>
              <a:rect l="l" t="t" r="r" b="b"/>
              <a:pathLst>
                <a:path w="762000" h="762000">
                  <a:moveTo>
                    <a:pt x="381000" y="0"/>
                  </a:moveTo>
                  <a:lnTo>
                    <a:pt x="333204" y="2968"/>
                  </a:lnTo>
                  <a:lnTo>
                    <a:pt x="287181" y="11634"/>
                  </a:lnTo>
                  <a:lnTo>
                    <a:pt x="243288" y="25643"/>
                  </a:lnTo>
                  <a:lnTo>
                    <a:pt x="201881" y="44636"/>
                  </a:lnTo>
                  <a:lnTo>
                    <a:pt x="163318" y="68257"/>
                  </a:lnTo>
                  <a:lnTo>
                    <a:pt x="127955" y="96149"/>
                  </a:lnTo>
                  <a:lnTo>
                    <a:pt x="96149" y="127955"/>
                  </a:lnTo>
                  <a:lnTo>
                    <a:pt x="68257" y="163318"/>
                  </a:lnTo>
                  <a:lnTo>
                    <a:pt x="44636" y="201881"/>
                  </a:lnTo>
                  <a:lnTo>
                    <a:pt x="25643" y="243288"/>
                  </a:lnTo>
                  <a:lnTo>
                    <a:pt x="11634" y="287181"/>
                  </a:lnTo>
                  <a:lnTo>
                    <a:pt x="2968" y="333204"/>
                  </a:lnTo>
                  <a:lnTo>
                    <a:pt x="0" y="381000"/>
                  </a:lnTo>
                  <a:lnTo>
                    <a:pt x="2968" y="428795"/>
                  </a:lnTo>
                  <a:lnTo>
                    <a:pt x="11634" y="474818"/>
                  </a:lnTo>
                  <a:lnTo>
                    <a:pt x="25643" y="518711"/>
                  </a:lnTo>
                  <a:lnTo>
                    <a:pt x="44636" y="560118"/>
                  </a:lnTo>
                  <a:lnTo>
                    <a:pt x="68257" y="598681"/>
                  </a:lnTo>
                  <a:lnTo>
                    <a:pt x="96149" y="634044"/>
                  </a:lnTo>
                  <a:lnTo>
                    <a:pt x="127955" y="665850"/>
                  </a:lnTo>
                  <a:lnTo>
                    <a:pt x="163318" y="693742"/>
                  </a:lnTo>
                  <a:lnTo>
                    <a:pt x="201881" y="717363"/>
                  </a:lnTo>
                  <a:lnTo>
                    <a:pt x="243288" y="736356"/>
                  </a:lnTo>
                  <a:lnTo>
                    <a:pt x="287181" y="750365"/>
                  </a:lnTo>
                  <a:lnTo>
                    <a:pt x="333204" y="759031"/>
                  </a:lnTo>
                  <a:lnTo>
                    <a:pt x="381000" y="762000"/>
                  </a:lnTo>
                  <a:lnTo>
                    <a:pt x="428795" y="759031"/>
                  </a:lnTo>
                  <a:lnTo>
                    <a:pt x="474818" y="750365"/>
                  </a:lnTo>
                  <a:lnTo>
                    <a:pt x="518711" y="736356"/>
                  </a:lnTo>
                  <a:lnTo>
                    <a:pt x="560118" y="717363"/>
                  </a:lnTo>
                  <a:lnTo>
                    <a:pt x="598681" y="693742"/>
                  </a:lnTo>
                  <a:lnTo>
                    <a:pt x="634044" y="665850"/>
                  </a:lnTo>
                  <a:lnTo>
                    <a:pt x="665850" y="634044"/>
                  </a:lnTo>
                  <a:lnTo>
                    <a:pt x="693742" y="598681"/>
                  </a:lnTo>
                  <a:lnTo>
                    <a:pt x="717363" y="560118"/>
                  </a:lnTo>
                  <a:lnTo>
                    <a:pt x="736356" y="518711"/>
                  </a:lnTo>
                  <a:lnTo>
                    <a:pt x="750365" y="474818"/>
                  </a:lnTo>
                  <a:lnTo>
                    <a:pt x="759031" y="428795"/>
                  </a:lnTo>
                  <a:lnTo>
                    <a:pt x="762000" y="381000"/>
                  </a:lnTo>
                  <a:lnTo>
                    <a:pt x="759031" y="333204"/>
                  </a:lnTo>
                  <a:lnTo>
                    <a:pt x="750365" y="287181"/>
                  </a:lnTo>
                  <a:lnTo>
                    <a:pt x="736356" y="243288"/>
                  </a:lnTo>
                  <a:lnTo>
                    <a:pt x="717363" y="201881"/>
                  </a:lnTo>
                  <a:lnTo>
                    <a:pt x="693742" y="163318"/>
                  </a:lnTo>
                  <a:lnTo>
                    <a:pt x="665850" y="127955"/>
                  </a:lnTo>
                  <a:lnTo>
                    <a:pt x="634044" y="96149"/>
                  </a:lnTo>
                  <a:lnTo>
                    <a:pt x="598681" y="68257"/>
                  </a:lnTo>
                  <a:lnTo>
                    <a:pt x="560118" y="44636"/>
                  </a:lnTo>
                  <a:lnTo>
                    <a:pt x="518711" y="25643"/>
                  </a:lnTo>
                  <a:lnTo>
                    <a:pt x="474818" y="11634"/>
                  </a:lnTo>
                  <a:lnTo>
                    <a:pt x="428795" y="2968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" name="object 10"/>
            <p:cNvSpPr/>
            <p:nvPr/>
          </p:nvSpPr>
          <p:spPr>
            <a:xfrm>
              <a:off x="3773520" y="6705720"/>
              <a:ext cx="761760" cy="761760"/>
            </a:xfrm>
            <a:custGeom>
              <a:avLst/>
              <a:gdLst/>
              <a:ahLst/>
              <a:rect l="l" t="t" r="r" b="b"/>
              <a:pathLst>
                <a:path w="762000" h="762000">
                  <a:moveTo>
                    <a:pt x="0" y="381000"/>
                  </a:moveTo>
                  <a:lnTo>
                    <a:pt x="2968" y="333204"/>
                  </a:lnTo>
                  <a:lnTo>
                    <a:pt x="11634" y="287181"/>
                  </a:lnTo>
                  <a:lnTo>
                    <a:pt x="25643" y="243288"/>
                  </a:lnTo>
                  <a:lnTo>
                    <a:pt x="44636" y="201881"/>
                  </a:lnTo>
                  <a:lnTo>
                    <a:pt x="68257" y="163318"/>
                  </a:lnTo>
                  <a:lnTo>
                    <a:pt x="96149" y="127955"/>
                  </a:lnTo>
                  <a:lnTo>
                    <a:pt x="127955" y="96149"/>
                  </a:lnTo>
                  <a:lnTo>
                    <a:pt x="163318" y="68257"/>
                  </a:lnTo>
                  <a:lnTo>
                    <a:pt x="201881" y="44636"/>
                  </a:lnTo>
                  <a:lnTo>
                    <a:pt x="243288" y="25643"/>
                  </a:lnTo>
                  <a:lnTo>
                    <a:pt x="287181" y="11634"/>
                  </a:lnTo>
                  <a:lnTo>
                    <a:pt x="333204" y="2968"/>
                  </a:lnTo>
                  <a:lnTo>
                    <a:pt x="381000" y="0"/>
                  </a:lnTo>
                  <a:lnTo>
                    <a:pt x="428795" y="2968"/>
                  </a:lnTo>
                  <a:lnTo>
                    <a:pt x="474818" y="11634"/>
                  </a:lnTo>
                  <a:lnTo>
                    <a:pt x="518711" y="25643"/>
                  </a:lnTo>
                  <a:lnTo>
                    <a:pt x="560118" y="44636"/>
                  </a:lnTo>
                  <a:lnTo>
                    <a:pt x="598681" y="68257"/>
                  </a:lnTo>
                  <a:lnTo>
                    <a:pt x="634044" y="96149"/>
                  </a:lnTo>
                  <a:lnTo>
                    <a:pt x="665850" y="127955"/>
                  </a:lnTo>
                  <a:lnTo>
                    <a:pt x="693742" y="163318"/>
                  </a:lnTo>
                  <a:lnTo>
                    <a:pt x="717363" y="201881"/>
                  </a:lnTo>
                  <a:lnTo>
                    <a:pt x="736356" y="243288"/>
                  </a:lnTo>
                  <a:lnTo>
                    <a:pt x="750365" y="287181"/>
                  </a:lnTo>
                  <a:lnTo>
                    <a:pt x="759031" y="333204"/>
                  </a:lnTo>
                  <a:lnTo>
                    <a:pt x="762000" y="381000"/>
                  </a:lnTo>
                  <a:lnTo>
                    <a:pt x="759031" y="428795"/>
                  </a:lnTo>
                  <a:lnTo>
                    <a:pt x="750365" y="474818"/>
                  </a:lnTo>
                  <a:lnTo>
                    <a:pt x="736356" y="518711"/>
                  </a:lnTo>
                  <a:lnTo>
                    <a:pt x="717363" y="560118"/>
                  </a:lnTo>
                  <a:lnTo>
                    <a:pt x="693742" y="598681"/>
                  </a:lnTo>
                  <a:lnTo>
                    <a:pt x="665850" y="634044"/>
                  </a:lnTo>
                  <a:lnTo>
                    <a:pt x="634044" y="665850"/>
                  </a:lnTo>
                  <a:lnTo>
                    <a:pt x="598681" y="693742"/>
                  </a:lnTo>
                  <a:lnTo>
                    <a:pt x="560118" y="717363"/>
                  </a:lnTo>
                  <a:lnTo>
                    <a:pt x="518711" y="736356"/>
                  </a:lnTo>
                  <a:lnTo>
                    <a:pt x="474818" y="750365"/>
                  </a:lnTo>
                  <a:lnTo>
                    <a:pt x="428795" y="759031"/>
                  </a:lnTo>
                  <a:lnTo>
                    <a:pt x="381000" y="762000"/>
                  </a:lnTo>
                  <a:lnTo>
                    <a:pt x="333204" y="759031"/>
                  </a:lnTo>
                  <a:lnTo>
                    <a:pt x="287181" y="750365"/>
                  </a:lnTo>
                  <a:lnTo>
                    <a:pt x="243288" y="736356"/>
                  </a:lnTo>
                  <a:lnTo>
                    <a:pt x="201881" y="717363"/>
                  </a:lnTo>
                  <a:lnTo>
                    <a:pt x="163318" y="693742"/>
                  </a:lnTo>
                  <a:lnTo>
                    <a:pt x="127955" y="665850"/>
                  </a:lnTo>
                  <a:lnTo>
                    <a:pt x="96149" y="634044"/>
                  </a:lnTo>
                  <a:lnTo>
                    <a:pt x="68257" y="598681"/>
                  </a:lnTo>
                  <a:lnTo>
                    <a:pt x="44636" y="560118"/>
                  </a:lnTo>
                  <a:lnTo>
                    <a:pt x="25643" y="518711"/>
                  </a:lnTo>
                  <a:lnTo>
                    <a:pt x="11634" y="474818"/>
                  </a:lnTo>
                  <a:lnTo>
                    <a:pt x="2968" y="428795"/>
                  </a:lnTo>
                  <a:lnTo>
                    <a:pt x="0" y="381000"/>
                  </a:lnTo>
                  <a:close/>
                </a:path>
              </a:pathLst>
            </a:custGeom>
            <a:noFill/>
            <a:ln w="12192">
              <a:solidFill>
                <a:srgbClr val="6fac4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" name="object 11"/>
            <p:cNvSpPr/>
            <p:nvPr/>
          </p:nvSpPr>
          <p:spPr>
            <a:xfrm>
              <a:off x="3913560" y="6849000"/>
              <a:ext cx="496800" cy="493560"/>
            </a:xfrm>
            <a:custGeom>
              <a:avLst/>
              <a:gdLst/>
              <a:ahLst/>
              <a:rect l="l" t="t" r="r" b="b"/>
              <a:pathLst>
                <a:path w="497204" h="494029">
                  <a:moveTo>
                    <a:pt x="248412" y="0"/>
                  </a:moveTo>
                  <a:lnTo>
                    <a:pt x="198358" y="5014"/>
                  </a:lnTo>
                  <a:lnTo>
                    <a:pt x="151733" y="19395"/>
                  </a:lnTo>
                  <a:lnTo>
                    <a:pt x="109537" y="42152"/>
                  </a:lnTo>
                  <a:lnTo>
                    <a:pt x="72770" y="72294"/>
                  </a:lnTo>
                  <a:lnTo>
                    <a:pt x="42433" y="108830"/>
                  </a:lnTo>
                  <a:lnTo>
                    <a:pt x="19526" y="150768"/>
                  </a:lnTo>
                  <a:lnTo>
                    <a:pt x="5048" y="197118"/>
                  </a:lnTo>
                  <a:lnTo>
                    <a:pt x="0" y="246887"/>
                  </a:lnTo>
                  <a:lnTo>
                    <a:pt x="5048" y="296657"/>
                  </a:lnTo>
                  <a:lnTo>
                    <a:pt x="19526" y="343007"/>
                  </a:lnTo>
                  <a:lnTo>
                    <a:pt x="42433" y="384945"/>
                  </a:lnTo>
                  <a:lnTo>
                    <a:pt x="72771" y="421481"/>
                  </a:lnTo>
                  <a:lnTo>
                    <a:pt x="109537" y="451623"/>
                  </a:lnTo>
                  <a:lnTo>
                    <a:pt x="151733" y="474380"/>
                  </a:lnTo>
                  <a:lnTo>
                    <a:pt x="198358" y="488761"/>
                  </a:lnTo>
                  <a:lnTo>
                    <a:pt x="248412" y="493775"/>
                  </a:lnTo>
                  <a:lnTo>
                    <a:pt x="298465" y="488761"/>
                  </a:lnTo>
                  <a:lnTo>
                    <a:pt x="345090" y="474380"/>
                  </a:lnTo>
                  <a:lnTo>
                    <a:pt x="387286" y="451623"/>
                  </a:lnTo>
                  <a:lnTo>
                    <a:pt x="424052" y="421481"/>
                  </a:lnTo>
                  <a:lnTo>
                    <a:pt x="454390" y="384945"/>
                  </a:lnTo>
                  <a:lnTo>
                    <a:pt x="477297" y="343007"/>
                  </a:lnTo>
                  <a:lnTo>
                    <a:pt x="491775" y="296657"/>
                  </a:lnTo>
                  <a:lnTo>
                    <a:pt x="496823" y="246887"/>
                  </a:lnTo>
                  <a:lnTo>
                    <a:pt x="491775" y="197118"/>
                  </a:lnTo>
                  <a:lnTo>
                    <a:pt x="477297" y="150768"/>
                  </a:lnTo>
                  <a:lnTo>
                    <a:pt x="454390" y="108830"/>
                  </a:lnTo>
                  <a:lnTo>
                    <a:pt x="424052" y="72294"/>
                  </a:lnTo>
                  <a:lnTo>
                    <a:pt x="387286" y="42152"/>
                  </a:lnTo>
                  <a:lnTo>
                    <a:pt x="345090" y="19395"/>
                  </a:lnTo>
                  <a:lnTo>
                    <a:pt x="298465" y="5014"/>
                  </a:lnTo>
                  <a:lnTo>
                    <a:pt x="248412" y="0"/>
                  </a:lnTo>
                  <a:close/>
                </a:path>
              </a:pathLst>
            </a:cu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" name="object 12"/>
            <p:cNvSpPr/>
            <p:nvPr/>
          </p:nvSpPr>
          <p:spPr>
            <a:xfrm>
              <a:off x="3913560" y="6849000"/>
              <a:ext cx="496800" cy="493560"/>
            </a:xfrm>
            <a:custGeom>
              <a:avLst/>
              <a:gdLst/>
              <a:ahLst/>
              <a:rect l="l" t="t" r="r" b="b"/>
              <a:pathLst>
                <a:path w="497204" h="494029">
                  <a:moveTo>
                    <a:pt x="0" y="246887"/>
                  </a:moveTo>
                  <a:lnTo>
                    <a:pt x="5048" y="197118"/>
                  </a:lnTo>
                  <a:lnTo>
                    <a:pt x="19526" y="150768"/>
                  </a:lnTo>
                  <a:lnTo>
                    <a:pt x="42433" y="108830"/>
                  </a:lnTo>
                  <a:lnTo>
                    <a:pt x="72770" y="72294"/>
                  </a:lnTo>
                  <a:lnTo>
                    <a:pt x="109537" y="42152"/>
                  </a:lnTo>
                  <a:lnTo>
                    <a:pt x="151733" y="19395"/>
                  </a:lnTo>
                  <a:lnTo>
                    <a:pt x="198358" y="5014"/>
                  </a:lnTo>
                  <a:lnTo>
                    <a:pt x="248412" y="0"/>
                  </a:lnTo>
                  <a:lnTo>
                    <a:pt x="298465" y="5014"/>
                  </a:lnTo>
                  <a:lnTo>
                    <a:pt x="345090" y="19395"/>
                  </a:lnTo>
                  <a:lnTo>
                    <a:pt x="387286" y="42152"/>
                  </a:lnTo>
                  <a:lnTo>
                    <a:pt x="424052" y="72294"/>
                  </a:lnTo>
                  <a:lnTo>
                    <a:pt x="454390" y="108830"/>
                  </a:lnTo>
                  <a:lnTo>
                    <a:pt x="477297" y="150768"/>
                  </a:lnTo>
                  <a:lnTo>
                    <a:pt x="491775" y="197118"/>
                  </a:lnTo>
                  <a:lnTo>
                    <a:pt x="496823" y="246887"/>
                  </a:lnTo>
                  <a:lnTo>
                    <a:pt x="491775" y="296657"/>
                  </a:lnTo>
                  <a:lnTo>
                    <a:pt x="477297" y="343007"/>
                  </a:lnTo>
                  <a:lnTo>
                    <a:pt x="454390" y="384945"/>
                  </a:lnTo>
                  <a:lnTo>
                    <a:pt x="424052" y="421481"/>
                  </a:lnTo>
                  <a:lnTo>
                    <a:pt x="387286" y="451623"/>
                  </a:lnTo>
                  <a:lnTo>
                    <a:pt x="345090" y="474380"/>
                  </a:lnTo>
                  <a:lnTo>
                    <a:pt x="298465" y="488761"/>
                  </a:lnTo>
                  <a:lnTo>
                    <a:pt x="248412" y="493775"/>
                  </a:lnTo>
                  <a:lnTo>
                    <a:pt x="198358" y="488761"/>
                  </a:lnTo>
                  <a:lnTo>
                    <a:pt x="151733" y="474380"/>
                  </a:lnTo>
                  <a:lnTo>
                    <a:pt x="109537" y="451623"/>
                  </a:lnTo>
                  <a:lnTo>
                    <a:pt x="72771" y="421481"/>
                  </a:lnTo>
                  <a:lnTo>
                    <a:pt x="42433" y="384945"/>
                  </a:lnTo>
                  <a:lnTo>
                    <a:pt x="19526" y="343007"/>
                  </a:lnTo>
                  <a:lnTo>
                    <a:pt x="5048" y="296657"/>
                  </a:lnTo>
                  <a:lnTo>
                    <a:pt x="0" y="246887"/>
                  </a:lnTo>
                  <a:close/>
                </a:path>
              </a:pathLst>
            </a:custGeom>
            <a:noFill/>
            <a:ln w="12192">
              <a:solidFill>
                <a:srgbClr val="43719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" name="object 13"/>
            <p:cNvSpPr/>
            <p:nvPr/>
          </p:nvSpPr>
          <p:spPr>
            <a:xfrm>
              <a:off x="1990440" y="6791040"/>
              <a:ext cx="496800" cy="496800"/>
            </a:xfrm>
            <a:custGeom>
              <a:avLst/>
              <a:gdLst/>
              <a:ahLst/>
              <a:rect l="l" t="t" r="r" b="b"/>
              <a:pathLst>
                <a:path w="497205" h="497204">
                  <a:moveTo>
                    <a:pt x="248412" y="0"/>
                  </a:moveTo>
                  <a:lnTo>
                    <a:pt x="198358" y="5048"/>
                  </a:lnTo>
                  <a:lnTo>
                    <a:pt x="151733" y="19526"/>
                  </a:lnTo>
                  <a:lnTo>
                    <a:pt x="109537" y="42433"/>
                  </a:lnTo>
                  <a:lnTo>
                    <a:pt x="72770" y="72771"/>
                  </a:lnTo>
                  <a:lnTo>
                    <a:pt x="42433" y="109537"/>
                  </a:lnTo>
                  <a:lnTo>
                    <a:pt x="19526" y="151733"/>
                  </a:lnTo>
                  <a:lnTo>
                    <a:pt x="5048" y="198358"/>
                  </a:lnTo>
                  <a:lnTo>
                    <a:pt x="0" y="248412"/>
                  </a:lnTo>
                  <a:lnTo>
                    <a:pt x="5048" y="298465"/>
                  </a:lnTo>
                  <a:lnTo>
                    <a:pt x="19526" y="345090"/>
                  </a:lnTo>
                  <a:lnTo>
                    <a:pt x="42433" y="387286"/>
                  </a:lnTo>
                  <a:lnTo>
                    <a:pt x="72770" y="424053"/>
                  </a:lnTo>
                  <a:lnTo>
                    <a:pt x="109537" y="454390"/>
                  </a:lnTo>
                  <a:lnTo>
                    <a:pt x="151733" y="477297"/>
                  </a:lnTo>
                  <a:lnTo>
                    <a:pt x="198358" y="491775"/>
                  </a:lnTo>
                  <a:lnTo>
                    <a:pt x="248412" y="496824"/>
                  </a:lnTo>
                  <a:lnTo>
                    <a:pt x="298465" y="491775"/>
                  </a:lnTo>
                  <a:lnTo>
                    <a:pt x="345090" y="477297"/>
                  </a:lnTo>
                  <a:lnTo>
                    <a:pt x="387286" y="454390"/>
                  </a:lnTo>
                  <a:lnTo>
                    <a:pt x="424053" y="424053"/>
                  </a:lnTo>
                  <a:lnTo>
                    <a:pt x="454390" y="387286"/>
                  </a:lnTo>
                  <a:lnTo>
                    <a:pt x="477297" y="345090"/>
                  </a:lnTo>
                  <a:lnTo>
                    <a:pt x="491775" y="298465"/>
                  </a:lnTo>
                  <a:lnTo>
                    <a:pt x="496824" y="248412"/>
                  </a:lnTo>
                  <a:lnTo>
                    <a:pt x="491775" y="198358"/>
                  </a:lnTo>
                  <a:lnTo>
                    <a:pt x="477297" y="151733"/>
                  </a:lnTo>
                  <a:lnTo>
                    <a:pt x="454390" y="109537"/>
                  </a:lnTo>
                  <a:lnTo>
                    <a:pt x="424053" y="72771"/>
                  </a:lnTo>
                  <a:lnTo>
                    <a:pt x="387286" y="42433"/>
                  </a:lnTo>
                  <a:lnTo>
                    <a:pt x="345090" y="19526"/>
                  </a:lnTo>
                  <a:lnTo>
                    <a:pt x="298465" y="5048"/>
                  </a:lnTo>
                  <a:lnTo>
                    <a:pt x="248412" y="0"/>
                  </a:lnTo>
                  <a:close/>
                </a:path>
              </a:pathLst>
            </a:custGeom>
            <a:solidFill>
              <a:srgbClr val="ff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" name="object 14"/>
            <p:cNvSpPr/>
            <p:nvPr/>
          </p:nvSpPr>
          <p:spPr>
            <a:xfrm>
              <a:off x="1990440" y="6791040"/>
              <a:ext cx="496800" cy="496800"/>
            </a:xfrm>
            <a:custGeom>
              <a:avLst/>
              <a:gdLst/>
              <a:ahLst/>
              <a:rect l="l" t="t" r="r" b="b"/>
              <a:pathLst>
                <a:path w="497205" h="497204">
                  <a:moveTo>
                    <a:pt x="0" y="248412"/>
                  </a:moveTo>
                  <a:lnTo>
                    <a:pt x="5048" y="198358"/>
                  </a:lnTo>
                  <a:lnTo>
                    <a:pt x="19526" y="151733"/>
                  </a:lnTo>
                  <a:lnTo>
                    <a:pt x="42433" y="109537"/>
                  </a:lnTo>
                  <a:lnTo>
                    <a:pt x="72770" y="72771"/>
                  </a:lnTo>
                  <a:lnTo>
                    <a:pt x="109537" y="42433"/>
                  </a:lnTo>
                  <a:lnTo>
                    <a:pt x="151733" y="19526"/>
                  </a:lnTo>
                  <a:lnTo>
                    <a:pt x="198358" y="5048"/>
                  </a:lnTo>
                  <a:lnTo>
                    <a:pt x="248412" y="0"/>
                  </a:lnTo>
                  <a:lnTo>
                    <a:pt x="298465" y="5048"/>
                  </a:lnTo>
                  <a:lnTo>
                    <a:pt x="345090" y="19526"/>
                  </a:lnTo>
                  <a:lnTo>
                    <a:pt x="387286" y="42433"/>
                  </a:lnTo>
                  <a:lnTo>
                    <a:pt x="424053" y="72771"/>
                  </a:lnTo>
                  <a:lnTo>
                    <a:pt x="454390" y="109537"/>
                  </a:lnTo>
                  <a:lnTo>
                    <a:pt x="477297" y="151733"/>
                  </a:lnTo>
                  <a:lnTo>
                    <a:pt x="491775" y="198358"/>
                  </a:lnTo>
                  <a:lnTo>
                    <a:pt x="496824" y="248412"/>
                  </a:lnTo>
                  <a:lnTo>
                    <a:pt x="491775" y="298465"/>
                  </a:lnTo>
                  <a:lnTo>
                    <a:pt x="477297" y="345090"/>
                  </a:lnTo>
                  <a:lnTo>
                    <a:pt x="454390" y="387286"/>
                  </a:lnTo>
                  <a:lnTo>
                    <a:pt x="424053" y="424053"/>
                  </a:lnTo>
                  <a:lnTo>
                    <a:pt x="387286" y="454390"/>
                  </a:lnTo>
                  <a:lnTo>
                    <a:pt x="345090" y="477297"/>
                  </a:lnTo>
                  <a:lnTo>
                    <a:pt x="298465" y="491775"/>
                  </a:lnTo>
                  <a:lnTo>
                    <a:pt x="248412" y="496824"/>
                  </a:lnTo>
                  <a:lnTo>
                    <a:pt x="198358" y="491775"/>
                  </a:lnTo>
                  <a:lnTo>
                    <a:pt x="151733" y="477297"/>
                  </a:lnTo>
                  <a:lnTo>
                    <a:pt x="109537" y="454390"/>
                  </a:lnTo>
                  <a:lnTo>
                    <a:pt x="72770" y="424053"/>
                  </a:lnTo>
                  <a:lnTo>
                    <a:pt x="42433" y="387286"/>
                  </a:lnTo>
                  <a:lnTo>
                    <a:pt x="19526" y="345090"/>
                  </a:lnTo>
                  <a:lnTo>
                    <a:pt x="5048" y="298465"/>
                  </a:lnTo>
                  <a:lnTo>
                    <a:pt x="0" y="248412"/>
                  </a:lnTo>
                  <a:close/>
                </a:path>
              </a:pathLst>
            </a:custGeom>
            <a:noFill/>
            <a:ln w="12192">
              <a:solidFill>
                <a:srgbClr val="43719d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2022-07-29T06:32:53Z</dcterms:created>
  <dc:creator/>
  <dc:description/>
  <dc:language>en-US</dc:language>
  <cp:lastModifiedBy/>
  <dcterms:modified xsi:type="dcterms:W3CDTF">2022-07-29T06:32:53Z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