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772400" cy="10058400"/>
  <p:notesSz cx="7772400" cy="10058400"/>
  <p:defaultTextStyle>
    <a:defPPr>
      <a:defRPr kern="0"/>
    </a:defPPr>
  </p:defaultTextStyle>
  <p:embeddedFontLs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7772400" cy="10058400"/>
            <a:chOff x="0" y="0"/>
            <a:chExt cx="7772400" cy="1005840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7772400" cy="10058400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58824" y="5818632"/>
              <a:ext cx="2423160" cy="1801368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1305305" y="6379971"/>
              <a:ext cx="2221865" cy="753745"/>
            </a:xfrm>
            <a:custGeom>
              <a:avLst/>
              <a:gdLst/>
              <a:ahLst/>
              <a:cxnLst/>
              <a:rect l="l" t="t" r="r" b="b"/>
              <a:pathLst>
                <a:path w="2221865" h="753745">
                  <a:moveTo>
                    <a:pt x="2078990" y="419862"/>
                  </a:moveTo>
                  <a:lnTo>
                    <a:pt x="2067895" y="424932"/>
                  </a:lnTo>
                  <a:lnTo>
                    <a:pt x="2059955" y="431561"/>
                  </a:lnTo>
                  <a:lnTo>
                    <a:pt x="2055183" y="439739"/>
                  </a:lnTo>
                  <a:lnTo>
                    <a:pt x="2053590" y="449452"/>
                  </a:lnTo>
                  <a:lnTo>
                    <a:pt x="2053590" y="542035"/>
                  </a:lnTo>
                  <a:lnTo>
                    <a:pt x="2053590" y="551560"/>
                  </a:lnTo>
                  <a:lnTo>
                    <a:pt x="2058034" y="556386"/>
                  </a:lnTo>
                  <a:lnTo>
                    <a:pt x="2067052" y="556386"/>
                  </a:lnTo>
                  <a:lnTo>
                    <a:pt x="2075053" y="556386"/>
                  </a:lnTo>
                  <a:lnTo>
                    <a:pt x="2078990" y="551560"/>
                  </a:lnTo>
                  <a:lnTo>
                    <a:pt x="2078990" y="542035"/>
                  </a:lnTo>
                  <a:lnTo>
                    <a:pt x="2078990" y="419862"/>
                  </a:lnTo>
                  <a:close/>
                </a:path>
                <a:path w="2221865" h="753745">
                  <a:moveTo>
                    <a:pt x="1423670" y="419862"/>
                  </a:moveTo>
                  <a:lnTo>
                    <a:pt x="1412575" y="424932"/>
                  </a:lnTo>
                  <a:lnTo>
                    <a:pt x="1404635" y="431561"/>
                  </a:lnTo>
                  <a:lnTo>
                    <a:pt x="1399863" y="439739"/>
                  </a:lnTo>
                  <a:lnTo>
                    <a:pt x="1398270" y="449452"/>
                  </a:lnTo>
                  <a:lnTo>
                    <a:pt x="1398270" y="542035"/>
                  </a:lnTo>
                  <a:lnTo>
                    <a:pt x="1398270" y="551560"/>
                  </a:lnTo>
                  <a:lnTo>
                    <a:pt x="1402714" y="556386"/>
                  </a:lnTo>
                  <a:lnTo>
                    <a:pt x="1411732" y="556386"/>
                  </a:lnTo>
                  <a:lnTo>
                    <a:pt x="1419733" y="556386"/>
                  </a:lnTo>
                  <a:lnTo>
                    <a:pt x="1423670" y="551560"/>
                  </a:lnTo>
                  <a:lnTo>
                    <a:pt x="1423670" y="542035"/>
                  </a:lnTo>
                  <a:lnTo>
                    <a:pt x="1423670" y="419862"/>
                  </a:lnTo>
                  <a:close/>
                </a:path>
                <a:path w="2221865" h="753745">
                  <a:moveTo>
                    <a:pt x="2066035" y="212598"/>
                  </a:moveTo>
                  <a:lnTo>
                    <a:pt x="2059275" y="215838"/>
                  </a:lnTo>
                  <a:lnTo>
                    <a:pt x="2054431" y="225567"/>
                  </a:lnTo>
                  <a:lnTo>
                    <a:pt x="2051516" y="241798"/>
                  </a:lnTo>
                  <a:lnTo>
                    <a:pt x="2050542" y="264540"/>
                  </a:lnTo>
                  <a:lnTo>
                    <a:pt x="2050613" y="271349"/>
                  </a:lnTo>
                  <a:lnTo>
                    <a:pt x="2050827" y="278812"/>
                  </a:lnTo>
                  <a:lnTo>
                    <a:pt x="2051184" y="286918"/>
                  </a:lnTo>
                  <a:lnTo>
                    <a:pt x="2051684" y="295655"/>
                  </a:lnTo>
                  <a:lnTo>
                    <a:pt x="2052320" y="303656"/>
                  </a:lnTo>
                  <a:lnTo>
                    <a:pt x="2052828" y="311150"/>
                  </a:lnTo>
                  <a:lnTo>
                    <a:pt x="2053082" y="318388"/>
                  </a:lnTo>
                  <a:lnTo>
                    <a:pt x="2053335" y="324357"/>
                  </a:lnTo>
                  <a:lnTo>
                    <a:pt x="2057272" y="322199"/>
                  </a:lnTo>
                  <a:lnTo>
                    <a:pt x="2066774" y="316414"/>
                  </a:lnTo>
                  <a:lnTo>
                    <a:pt x="2073560" y="311451"/>
                  </a:lnTo>
                  <a:lnTo>
                    <a:pt x="2077632" y="307322"/>
                  </a:lnTo>
                  <a:lnTo>
                    <a:pt x="2078990" y="304038"/>
                  </a:lnTo>
                  <a:lnTo>
                    <a:pt x="2078990" y="228600"/>
                  </a:lnTo>
                  <a:lnTo>
                    <a:pt x="2078990" y="217931"/>
                  </a:lnTo>
                  <a:lnTo>
                    <a:pt x="2074671" y="212598"/>
                  </a:lnTo>
                  <a:lnTo>
                    <a:pt x="2066035" y="212598"/>
                  </a:lnTo>
                  <a:close/>
                </a:path>
                <a:path w="2221865" h="753745">
                  <a:moveTo>
                    <a:pt x="1737741" y="212598"/>
                  </a:moveTo>
                  <a:lnTo>
                    <a:pt x="1729105" y="212598"/>
                  </a:lnTo>
                  <a:lnTo>
                    <a:pt x="1724787" y="217297"/>
                  </a:lnTo>
                  <a:lnTo>
                    <a:pt x="1724787" y="226822"/>
                  </a:lnTo>
                  <a:lnTo>
                    <a:pt x="1724787" y="542035"/>
                  </a:lnTo>
                  <a:lnTo>
                    <a:pt x="1724787" y="551560"/>
                  </a:lnTo>
                  <a:lnTo>
                    <a:pt x="1729105" y="556386"/>
                  </a:lnTo>
                  <a:lnTo>
                    <a:pt x="1737741" y="556386"/>
                  </a:lnTo>
                  <a:lnTo>
                    <a:pt x="1746377" y="556386"/>
                  </a:lnTo>
                  <a:lnTo>
                    <a:pt x="1750695" y="551560"/>
                  </a:lnTo>
                  <a:lnTo>
                    <a:pt x="1750695" y="542035"/>
                  </a:lnTo>
                  <a:lnTo>
                    <a:pt x="1750695" y="226060"/>
                  </a:lnTo>
                  <a:lnTo>
                    <a:pt x="1750695" y="217042"/>
                  </a:lnTo>
                  <a:lnTo>
                    <a:pt x="1746377" y="212598"/>
                  </a:lnTo>
                  <a:lnTo>
                    <a:pt x="1737741" y="212598"/>
                  </a:lnTo>
                  <a:close/>
                </a:path>
                <a:path w="2221865" h="753745">
                  <a:moveTo>
                    <a:pt x="1410716" y="212598"/>
                  </a:moveTo>
                  <a:lnTo>
                    <a:pt x="1403955" y="215838"/>
                  </a:lnTo>
                  <a:lnTo>
                    <a:pt x="1399111" y="225567"/>
                  </a:lnTo>
                  <a:lnTo>
                    <a:pt x="1396196" y="241798"/>
                  </a:lnTo>
                  <a:lnTo>
                    <a:pt x="1395221" y="264540"/>
                  </a:lnTo>
                  <a:lnTo>
                    <a:pt x="1395293" y="271349"/>
                  </a:lnTo>
                  <a:lnTo>
                    <a:pt x="1395507" y="278812"/>
                  </a:lnTo>
                  <a:lnTo>
                    <a:pt x="1395864" y="286918"/>
                  </a:lnTo>
                  <a:lnTo>
                    <a:pt x="1396364" y="295655"/>
                  </a:lnTo>
                  <a:lnTo>
                    <a:pt x="1397000" y="303656"/>
                  </a:lnTo>
                  <a:lnTo>
                    <a:pt x="1397508" y="311150"/>
                  </a:lnTo>
                  <a:lnTo>
                    <a:pt x="1397762" y="318388"/>
                  </a:lnTo>
                  <a:lnTo>
                    <a:pt x="1398016" y="324357"/>
                  </a:lnTo>
                  <a:lnTo>
                    <a:pt x="1401952" y="322199"/>
                  </a:lnTo>
                  <a:lnTo>
                    <a:pt x="1411454" y="316414"/>
                  </a:lnTo>
                  <a:lnTo>
                    <a:pt x="1418240" y="311451"/>
                  </a:lnTo>
                  <a:lnTo>
                    <a:pt x="1422312" y="307322"/>
                  </a:lnTo>
                  <a:lnTo>
                    <a:pt x="1423670" y="304038"/>
                  </a:lnTo>
                  <a:lnTo>
                    <a:pt x="1423670" y="228600"/>
                  </a:lnTo>
                  <a:lnTo>
                    <a:pt x="1423670" y="217931"/>
                  </a:lnTo>
                  <a:lnTo>
                    <a:pt x="1419352" y="212598"/>
                  </a:lnTo>
                  <a:lnTo>
                    <a:pt x="1410716" y="212598"/>
                  </a:lnTo>
                  <a:close/>
                </a:path>
                <a:path w="2221865" h="753745">
                  <a:moveTo>
                    <a:pt x="480187" y="212598"/>
                  </a:moveTo>
                  <a:lnTo>
                    <a:pt x="471805" y="212598"/>
                  </a:lnTo>
                  <a:lnTo>
                    <a:pt x="467613" y="217931"/>
                  </a:lnTo>
                  <a:lnTo>
                    <a:pt x="467613" y="228600"/>
                  </a:lnTo>
                  <a:lnTo>
                    <a:pt x="467613" y="539876"/>
                  </a:lnTo>
                  <a:lnTo>
                    <a:pt x="467613" y="551179"/>
                  </a:lnTo>
                  <a:lnTo>
                    <a:pt x="471805" y="556767"/>
                  </a:lnTo>
                  <a:lnTo>
                    <a:pt x="480187" y="556767"/>
                  </a:lnTo>
                  <a:lnTo>
                    <a:pt x="488442" y="556767"/>
                  </a:lnTo>
                  <a:lnTo>
                    <a:pt x="492632" y="551179"/>
                  </a:lnTo>
                  <a:lnTo>
                    <a:pt x="492632" y="539876"/>
                  </a:lnTo>
                  <a:lnTo>
                    <a:pt x="492632" y="228600"/>
                  </a:lnTo>
                  <a:lnTo>
                    <a:pt x="492632" y="217931"/>
                  </a:lnTo>
                  <a:lnTo>
                    <a:pt x="488442" y="212598"/>
                  </a:lnTo>
                  <a:lnTo>
                    <a:pt x="480187" y="212598"/>
                  </a:lnTo>
                  <a:close/>
                </a:path>
                <a:path w="2221865" h="753745">
                  <a:moveTo>
                    <a:pt x="155828" y="212598"/>
                  </a:moveTo>
                  <a:lnTo>
                    <a:pt x="147193" y="212598"/>
                  </a:lnTo>
                  <a:lnTo>
                    <a:pt x="142875" y="217297"/>
                  </a:lnTo>
                  <a:lnTo>
                    <a:pt x="142875" y="226822"/>
                  </a:lnTo>
                  <a:lnTo>
                    <a:pt x="142875" y="542925"/>
                  </a:lnTo>
                  <a:lnTo>
                    <a:pt x="142875" y="551941"/>
                  </a:lnTo>
                  <a:lnTo>
                    <a:pt x="147193" y="556386"/>
                  </a:lnTo>
                  <a:lnTo>
                    <a:pt x="155828" y="556386"/>
                  </a:lnTo>
                  <a:lnTo>
                    <a:pt x="164465" y="556386"/>
                  </a:lnTo>
                  <a:lnTo>
                    <a:pt x="168782" y="551560"/>
                  </a:lnTo>
                  <a:lnTo>
                    <a:pt x="168782" y="542035"/>
                  </a:lnTo>
                  <a:lnTo>
                    <a:pt x="168782" y="226822"/>
                  </a:lnTo>
                  <a:lnTo>
                    <a:pt x="168782" y="217297"/>
                  </a:lnTo>
                  <a:lnTo>
                    <a:pt x="164465" y="212598"/>
                  </a:lnTo>
                  <a:lnTo>
                    <a:pt x="155828" y="212598"/>
                  </a:lnTo>
                  <a:close/>
                </a:path>
                <a:path w="2221865" h="753745">
                  <a:moveTo>
                    <a:pt x="2072894" y="116077"/>
                  </a:moveTo>
                  <a:lnTo>
                    <a:pt x="2126523" y="120726"/>
                  </a:lnTo>
                  <a:lnTo>
                    <a:pt x="2168235" y="134670"/>
                  </a:lnTo>
                  <a:lnTo>
                    <a:pt x="2215906" y="190449"/>
                  </a:lnTo>
                  <a:lnTo>
                    <a:pt x="2221865" y="232282"/>
                  </a:lnTo>
                  <a:lnTo>
                    <a:pt x="2221865" y="645667"/>
                  </a:lnTo>
                  <a:lnTo>
                    <a:pt x="2093468" y="645667"/>
                  </a:lnTo>
                  <a:lnTo>
                    <a:pt x="2093468" y="625982"/>
                  </a:lnTo>
                  <a:lnTo>
                    <a:pt x="2089225" y="637724"/>
                  </a:lnTo>
                  <a:lnTo>
                    <a:pt x="2075910" y="646096"/>
                  </a:lnTo>
                  <a:lnTo>
                    <a:pt x="2053498" y="651111"/>
                  </a:lnTo>
                  <a:lnTo>
                    <a:pt x="2021967" y="652779"/>
                  </a:lnTo>
                  <a:lnTo>
                    <a:pt x="1973294" y="647251"/>
                  </a:lnTo>
                  <a:lnTo>
                    <a:pt x="1938527" y="630650"/>
                  </a:lnTo>
                  <a:lnTo>
                    <a:pt x="1917668" y="602952"/>
                  </a:lnTo>
                  <a:lnTo>
                    <a:pt x="1910714" y="564133"/>
                  </a:lnTo>
                  <a:lnTo>
                    <a:pt x="1910714" y="462152"/>
                  </a:lnTo>
                  <a:lnTo>
                    <a:pt x="1925716" y="411414"/>
                  </a:lnTo>
                  <a:lnTo>
                    <a:pt x="1964356" y="375062"/>
                  </a:lnTo>
                  <a:lnTo>
                    <a:pt x="2005330" y="349757"/>
                  </a:lnTo>
                  <a:lnTo>
                    <a:pt x="2026793" y="338454"/>
                  </a:lnTo>
                  <a:lnTo>
                    <a:pt x="1914779" y="338454"/>
                  </a:lnTo>
                  <a:lnTo>
                    <a:pt x="1914779" y="227964"/>
                  </a:lnTo>
                  <a:lnTo>
                    <a:pt x="1921103" y="187701"/>
                  </a:lnTo>
                  <a:lnTo>
                    <a:pt x="1940077" y="156375"/>
                  </a:lnTo>
                  <a:lnTo>
                    <a:pt x="1971700" y="133992"/>
                  </a:lnTo>
                  <a:lnTo>
                    <a:pt x="2015972" y="120557"/>
                  </a:lnTo>
                  <a:lnTo>
                    <a:pt x="2072894" y="116077"/>
                  </a:lnTo>
                  <a:close/>
                </a:path>
                <a:path w="2221865" h="753745">
                  <a:moveTo>
                    <a:pt x="1417574" y="116077"/>
                  </a:moveTo>
                  <a:lnTo>
                    <a:pt x="1471203" y="120726"/>
                  </a:lnTo>
                  <a:lnTo>
                    <a:pt x="1512915" y="134670"/>
                  </a:lnTo>
                  <a:lnTo>
                    <a:pt x="1560586" y="190449"/>
                  </a:lnTo>
                  <a:lnTo>
                    <a:pt x="1566545" y="232282"/>
                  </a:lnTo>
                  <a:lnTo>
                    <a:pt x="1566545" y="645667"/>
                  </a:lnTo>
                  <a:lnTo>
                    <a:pt x="1438148" y="645667"/>
                  </a:lnTo>
                  <a:lnTo>
                    <a:pt x="1438148" y="625982"/>
                  </a:lnTo>
                  <a:lnTo>
                    <a:pt x="1433905" y="637724"/>
                  </a:lnTo>
                  <a:lnTo>
                    <a:pt x="1420590" y="646096"/>
                  </a:lnTo>
                  <a:lnTo>
                    <a:pt x="1398178" y="651111"/>
                  </a:lnTo>
                  <a:lnTo>
                    <a:pt x="1366646" y="652779"/>
                  </a:lnTo>
                  <a:lnTo>
                    <a:pt x="1317974" y="647251"/>
                  </a:lnTo>
                  <a:lnTo>
                    <a:pt x="1283208" y="630650"/>
                  </a:lnTo>
                  <a:lnTo>
                    <a:pt x="1262348" y="602952"/>
                  </a:lnTo>
                  <a:lnTo>
                    <a:pt x="1255395" y="564133"/>
                  </a:lnTo>
                  <a:lnTo>
                    <a:pt x="1255395" y="462152"/>
                  </a:lnTo>
                  <a:lnTo>
                    <a:pt x="1270396" y="411414"/>
                  </a:lnTo>
                  <a:lnTo>
                    <a:pt x="1309036" y="375062"/>
                  </a:lnTo>
                  <a:lnTo>
                    <a:pt x="1350010" y="349757"/>
                  </a:lnTo>
                  <a:lnTo>
                    <a:pt x="1371473" y="338454"/>
                  </a:lnTo>
                  <a:lnTo>
                    <a:pt x="1259458" y="338454"/>
                  </a:lnTo>
                  <a:lnTo>
                    <a:pt x="1259458" y="227964"/>
                  </a:lnTo>
                  <a:lnTo>
                    <a:pt x="1265783" y="187701"/>
                  </a:lnTo>
                  <a:lnTo>
                    <a:pt x="1284757" y="156375"/>
                  </a:lnTo>
                  <a:lnTo>
                    <a:pt x="1316380" y="133992"/>
                  </a:lnTo>
                  <a:lnTo>
                    <a:pt x="1360652" y="120557"/>
                  </a:lnTo>
                  <a:lnTo>
                    <a:pt x="1417574" y="116077"/>
                  </a:lnTo>
                  <a:close/>
                </a:path>
                <a:path w="2221865" h="753745">
                  <a:moveTo>
                    <a:pt x="863854" y="116077"/>
                  </a:moveTo>
                  <a:lnTo>
                    <a:pt x="901636" y="121681"/>
                  </a:lnTo>
                  <a:lnTo>
                    <a:pt x="947160" y="150403"/>
                  </a:lnTo>
                  <a:lnTo>
                    <a:pt x="963930" y="197230"/>
                  </a:lnTo>
                  <a:lnTo>
                    <a:pt x="963930" y="347979"/>
                  </a:lnTo>
                  <a:lnTo>
                    <a:pt x="821055" y="347979"/>
                  </a:lnTo>
                  <a:lnTo>
                    <a:pt x="821055" y="228600"/>
                  </a:lnTo>
                  <a:lnTo>
                    <a:pt x="821055" y="219075"/>
                  </a:lnTo>
                  <a:lnTo>
                    <a:pt x="816863" y="214375"/>
                  </a:lnTo>
                  <a:lnTo>
                    <a:pt x="808355" y="214375"/>
                  </a:lnTo>
                  <a:lnTo>
                    <a:pt x="800226" y="214375"/>
                  </a:lnTo>
                  <a:lnTo>
                    <a:pt x="796163" y="218820"/>
                  </a:lnTo>
                  <a:lnTo>
                    <a:pt x="796163" y="227711"/>
                  </a:lnTo>
                  <a:lnTo>
                    <a:pt x="796163" y="645667"/>
                  </a:lnTo>
                  <a:lnTo>
                    <a:pt x="653288" y="645667"/>
                  </a:lnTo>
                  <a:lnTo>
                    <a:pt x="653288" y="119761"/>
                  </a:lnTo>
                  <a:lnTo>
                    <a:pt x="796163" y="119761"/>
                  </a:lnTo>
                  <a:lnTo>
                    <a:pt x="796163" y="136651"/>
                  </a:lnTo>
                  <a:lnTo>
                    <a:pt x="805043" y="127650"/>
                  </a:lnTo>
                  <a:lnTo>
                    <a:pt x="819292" y="121221"/>
                  </a:lnTo>
                  <a:lnTo>
                    <a:pt x="838900" y="117363"/>
                  </a:lnTo>
                  <a:lnTo>
                    <a:pt x="863854" y="116077"/>
                  </a:lnTo>
                  <a:close/>
                </a:path>
                <a:path w="2221865" h="753745">
                  <a:moveTo>
                    <a:pt x="481964" y="116077"/>
                  </a:moveTo>
                  <a:lnTo>
                    <a:pt x="538384" y="122840"/>
                  </a:lnTo>
                  <a:lnTo>
                    <a:pt x="588518" y="143128"/>
                  </a:lnTo>
                  <a:lnTo>
                    <a:pt x="623776" y="177784"/>
                  </a:lnTo>
                  <a:lnTo>
                    <a:pt x="635507" y="227964"/>
                  </a:lnTo>
                  <a:lnTo>
                    <a:pt x="635507" y="541019"/>
                  </a:lnTo>
                  <a:lnTo>
                    <a:pt x="629366" y="581269"/>
                  </a:lnTo>
                  <a:lnTo>
                    <a:pt x="580232" y="634910"/>
                  </a:lnTo>
                  <a:lnTo>
                    <a:pt x="537240" y="648313"/>
                  </a:lnTo>
                  <a:lnTo>
                    <a:pt x="481964" y="652779"/>
                  </a:lnTo>
                  <a:lnTo>
                    <a:pt x="425379" y="648131"/>
                  </a:lnTo>
                  <a:lnTo>
                    <a:pt x="381358" y="634187"/>
                  </a:lnTo>
                  <a:lnTo>
                    <a:pt x="349907" y="610946"/>
                  </a:lnTo>
                  <a:lnTo>
                    <a:pt x="331032" y="578408"/>
                  </a:lnTo>
                  <a:lnTo>
                    <a:pt x="324738" y="536575"/>
                  </a:lnTo>
                  <a:lnTo>
                    <a:pt x="324738" y="232282"/>
                  </a:lnTo>
                  <a:lnTo>
                    <a:pt x="331032" y="190449"/>
                  </a:lnTo>
                  <a:lnTo>
                    <a:pt x="381358" y="134670"/>
                  </a:lnTo>
                  <a:lnTo>
                    <a:pt x="425379" y="120726"/>
                  </a:lnTo>
                  <a:lnTo>
                    <a:pt x="481964" y="116077"/>
                  </a:lnTo>
                  <a:close/>
                </a:path>
                <a:path w="2221865" h="753745">
                  <a:moveTo>
                    <a:pt x="186816" y="116077"/>
                  </a:moveTo>
                  <a:lnTo>
                    <a:pt x="230743" y="121967"/>
                  </a:lnTo>
                  <a:lnTo>
                    <a:pt x="271906" y="139573"/>
                  </a:lnTo>
                  <a:lnTo>
                    <a:pt x="301736" y="168497"/>
                  </a:lnTo>
                  <a:lnTo>
                    <a:pt x="311657" y="208279"/>
                  </a:lnTo>
                  <a:lnTo>
                    <a:pt x="311657" y="573404"/>
                  </a:lnTo>
                  <a:lnTo>
                    <a:pt x="294995" y="619625"/>
                  </a:lnTo>
                  <a:lnTo>
                    <a:pt x="249666" y="647430"/>
                  </a:lnTo>
                  <a:lnTo>
                    <a:pt x="211455" y="652779"/>
                  </a:lnTo>
                  <a:lnTo>
                    <a:pt x="186380" y="651611"/>
                  </a:lnTo>
                  <a:lnTo>
                    <a:pt x="166592" y="648096"/>
                  </a:lnTo>
                  <a:lnTo>
                    <a:pt x="152090" y="642225"/>
                  </a:lnTo>
                  <a:lnTo>
                    <a:pt x="142875" y="633983"/>
                  </a:lnTo>
                  <a:lnTo>
                    <a:pt x="142875" y="753236"/>
                  </a:lnTo>
                  <a:lnTo>
                    <a:pt x="0" y="753236"/>
                  </a:lnTo>
                  <a:lnTo>
                    <a:pt x="0" y="119761"/>
                  </a:lnTo>
                  <a:lnTo>
                    <a:pt x="108965" y="119761"/>
                  </a:lnTo>
                  <a:lnTo>
                    <a:pt x="116966" y="140207"/>
                  </a:lnTo>
                  <a:lnTo>
                    <a:pt x="130542" y="129686"/>
                  </a:lnTo>
                  <a:lnTo>
                    <a:pt x="146700" y="122142"/>
                  </a:lnTo>
                  <a:lnTo>
                    <a:pt x="165455" y="117598"/>
                  </a:lnTo>
                  <a:lnTo>
                    <a:pt x="186816" y="116077"/>
                  </a:lnTo>
                  <a:close/>
                </a:path>
                <a:path w="2221865" h="753745">
                  <a:moveTo>
                    <a:pt x="1026668" y="17017"/>
                  </a:moveTo>
                  <a:lnTo>
                    <a:pt x="1169543" y="17017"/>
                  </a:lnTo>
                  <a:lnTo>
                    <a:pt x="1169543" y="119761"/>
                  </a:lnTo>
                  <a:lnTo>
                    <a:pt x="1237107" y="119761"/>
                  </a:lnTo>
                  <a:lnTo>
                    <a:pt x="1237107" y="212978"/>
                  </a:lnTo>
                  <a:lnTo>
                    <a:pt x="1169543" y="212978"/>
                  </a:lnTo>
                  <a:lnTo>
                    <a:pt x="1169543" y="512952"/>
                  </a:lnTo>
                  <a:lnTo>
                    <a:pt x="1169543" y="524509"/>
                  </a:lnTo>
                  <a:lnTo>
                    <a:pt x="1172845" y="532257"/>
                  </a:lnTo>
                  <a:lnTo>
                    <a:pt x="1217989" y="541297"/>
                  </a:lnTo>
                  <a:lnTo>
                    <a:pt x="1241425" y="541654"/>
                  </a:lnTo>
                  <a:lnTo>
                    <a:pt x="1241425" y="645667"/>
                  </a:lnTo>
                  <a:lnTo>
                    <a:pt x="1153287" y="645667"/>
                  </a:lnTo>
                  <a:lnTo>
                    <a:pt x="1113024" y="643884"/>
                  </a:lnTo>
                  <a:lnTo>
                    <a:pt x="1059025" y="629648"/>
                  </a:lnTo>
                  <a:lnTo>
                    <a:pt x="1031335" y="577199"/>
                  </a:lnTo>
                  <a:lnTo>
                    <a:pt x="1026668" y="513841"/>
                  </a:lnTo>
                  <a:lnTo>
                    <a:pt x="1026668" y="212978"/>
                  </a:lnTo>
                  <a:lnTo>
                    <a:pt x="971295" y="212978"/>
                  </a:lnTo>
                  <a:lnTo>
                    <a:pt x="971295" y="119761"/>
                  </a:lnTo>
                  <a:lnTo>
                    <a:pt x="1026668" y="119761"/>
                  </a:lnTo>
                  <a:lnTo>
                    <a:pt x="1026668" y="17017"/>
                  </a:lnTo>
                  <a:close/>
                </a:path>
                <a:path w="2221865" h="753745">
                  <a:moveTo>
                    <a:pt x="1750695" y="0"/>
                  </a:moveTo>
                  <a:lnTo>
                    <a:pt x="1893570" y="0"/>
                  </a:lnTo>
                  <a:lnTo>
                    <a:pt x="1893570" y="645667"/>
                  </a:lnTo>
                  <a:lnTo>
                    <a:pt x="1784858" y="645667"/>
                  </a:lnTo>
                  <a:lnTo>
                    <a:pt x="1776983" y="628776"/>
                  </a:lnTo>
                  <a:lnTo>
                    <a:pt x="1762627" y="639278"/>
                  </a:lnTo>
                  <a:lnTo>
                    <a:pt x="1746043" y="646779"/>
                  </a:lnTo>
                  <a:lnTo>
                    <a:pt x="1727245" y="651279"/>
                  </a:lnTo>
                  <a:lnTo>
                    <a:pt x="1706245" y="652779"/>
                  </a:lnTo>
                  <a:lnTo>
                    <a:pt x="1681694" y="651257"/>
                  </a:lnTo>
                  <a:lnTo>
                    <a:pt x="1637879" y="639117"/>
                  </a:lnTo>
                  <a:lnTo>
                    <a:pt x="1602539" y="615140"/>
                  </a:lnTo>
                  <a:lnTo>
                    <a:pt x="1584199" y="581231"/>
                  </a:lnTo>
                  <a:lnTo>
                    <a:pt x="1581912" y="560704"/>
                  </a:lnTo>
                  <a:lnTo>
                    <a:pt x="1581912" y="195579"/>
                  </a:lnTo>
                  <a:lnTo>
                    <a:pt x="1598574" y="148859"/>
                  </a:lnTo>
                  <a:lnTo>
                    <a:pt x="1643983" y="121396"/>
                  </a:lnTo>
                  <a:lnTo>
                    <a:pt x="1681988" y="116077"/>
                  </a:lnTo>
                  <a:lnTo>
                    <a:pt x="1706921" y="117266"/>
                  </a:lnTo>
                  <a:lnTo>
                    <a:pt x="1726676" y="120824"/>
                  </a:lnTo>
                  <a:lnTo>
                    <a:pt x="1741263" y="126740"/>
                  </a:lnTo>
                  <a:lnTo>
                    <a:pt x="1750695" y="135000"/>
                  </a:lnTo>
                  <a:lnTo>
                    <a:pt x="1750695" y="0"/>
                  </a:lnTo>
                  <a:close/>
                </a:path>
              </a:pathLst>
            </a:custGeom>
            <a:ln w="9004">
              <a:solidFill>
                <a:srgbClr val="D63935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6" name="object 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10639" y="5541264"/>
              <a:ext cx="4666488" cy="2563368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3542538" y="6496050"/>
              <a:ext cx="311150" cy="537210"/>
            </a:xfrm>
            <a:custGeom>
              <a:avLst/>
              <a:gdLst/>
              <a:ahLst/>
              <a:cxnLst/>
              <a:rect l="l" t="t" r="r" b="b"/>
              <a:pathLst>
                <a:path w="311150" h="537209">
                  <a:moveTo>
                    <a:pt x="142875" y="323469"/>
                  </a:moveTo>
                  <a:lnTo>
                    <a:pt x="142875" y="423799"/>
                  </a:lnTo>
                  <a:lnTo>
                    <a:pt x="142875" y="435101"/>
                  </a:lnTo>
                  <a:lnTo>
                    <a:pt x="146938" y="440689"/>
                  </a:lnTo>
                  <a:lnTo>
                    <a:pt x="154939" y="440689"/>
                  </a:lnTo>
                  <a:lnTo>
                    <a:pt x="160367" y="438167"/>
                  </a:lnTo>
                  <a:lnTo>
                    <a:pt x="164258" y="430609"/>
                  </a:lnTo>
                  <a:lnTo>
                    <a:pt x="166602" y="418026"/>
                  </a:lnTo>
                  <a:lnTo>
                    <a:pt x="167386" y="400431"/>
                  </a:lnTo>
                  <a:lnTo>
                    <a:pt x="166028" y="373282"/>
                  </a:lnTo>
                  <a:lnTo>
                    <a:pt x="161956" y="351647"/>
                  </a:lnTo>
                  <a:lnTo>
                    <a:pt x="155170" y="335512"/>
                  </a:lnTo>
                  <a:lnTo>
                    <a:pt x="145669" y="324866"/>
                  </a:lnTo>
                  <a:lnTo>
                    <a:pt x="142875" y="323469"/>
                  </a:lnTo>
                  <a:close/>
                </a:path>
                <a:path w="311150" h="537209">
                  <a:moveTo>
                    <a:pt x="156717" y="96520"/>
                  </a:moveTo>
                  <a:lnTo>
                    <a:pt x="150457" y="98470"/>
                  </a:lnTo>
                  <a:lnTo>
                    <a:pt x="145970" y="104314"/>
                  </a:lnTo>
                  <a:lnTo>
                    <a:pt x="143269" y="114040"/>
                  </a:lnTo>
                  <a:lnTo>
                    <a:pt x="142366" y="127635"/>
                  </a:lnTo>
                  <a:lnTo>
                    <a:pt x="142958" y="145990"/>
                  </a:lnTo>
                  <a:lnTo>
                    <a:pt x="151637" y="185674"/>
                  </a:lnTo>
                  <a:lnTo>
                    <a:pt x="169417" y="202564"/>
                  </a:lnTo>
                  <a:lnTo>
                    <a:pt x="171450" y="150875"/>
                  </a:lnTo>
                  <a:lnTo>
                    <a:pt x="170523" y="127059"/>
                  </a:lnTo>
                  <a:lnTo>
                    <a:pt x="167751" y="110077"/>
                  </a:lnTo>
                  <a:lnTo>
                    <a:pt x="163145" y="99905"/>
                  </a:lnTo>
                  <a:lnTo>
                    <a:pt x="156717" y="96520"/>
                  </a:lnTo>
                  <a:close/>
                </a:path>
                <a:path w="311150" h="537209">
                  <a:moveTo>
                    <a:pt x="157607" y="0"/>
                  </a:moveTo>
                  <a:lnTo>
                    <a:pt x="212072" y="4479"/>
                  </a:lnTo>
                  <a:lnTo>
                    <a:pt x="254456" y="17914"/>
                  </a:lnTo>
                  <a:lnTo>
                    <a:pt x="302927" y="71623"/>
                  </a:lnTo>
                  <a:lnTo>
                    <a:pt x="308990" y="111887"/>
                  </a:lnTo>
                  <a:lnTo>
                    <a:pt x="308990" y="220979"/>
                  </a:lnTo>
                  <a:lnTo>
                    <a:pt x="199136" y="220979"/>
                  </a:lnTo>
                  <a:lnTo>
                    <a:pt x="199644" y="221361"/>
                  </a:lnTo>
                  <a:lnTo>
                    <a:pt x="213143" y="228863"/>
                  </a:lnTo>
                  <a:lnTo>
                    <a:pt x="228298" y="236902"/>
                  </a:lnTo>
                  <a:lnTo>
                    <a:pt x="245096" y="245489"/>
                  </a:lnTo>
                  <a:lnTo>
                    <a:pt x="263525" y="254635"/>
                  </a:lnTo>
                  <a:lnTo>
                    <a:pt x="284360" y="273020"/>
                  </a:lnTo>
                  <a:lnTo>
                    <a:pt x="299243" y="294084"/>
                  </a:lnTo>
                  <a:lnTo>
                    <a:pt x="308173" y="317839"/>
                  </a:lnTo>
                  <a:lnTo>
                    <a:pt x="311150" y="344297"/>
                  </a:lnTo>
                  <a:lnTo>
                    <a:pt x="311150" y="420497"/>
                  </a:lnTo>
                  <a:lnTo>
                    <a:pt x="304855" y="462330"/>
                  </a:lnTo>
                  <a:lnTo>
                    <a:pt x="254502" y="518109"/>
                  </a:lnTo>
                  <a:lnTo>
                    <a:pt x="210444" y="532053"/>
                  </a:lnTo>
                  <a:lnTo>
                    <a:pt x="153797" y="536701"/>
                  </a:lnTo>
                  <a:lnTo>
                    <a:pt x="98446" y="532234"/>
                  </a:lnTo>
                  <a:lnTo>
                    <a:pt x="55385" y="518824"/>
                  </a:lnTo>
                  <a:lnTo>
                    <a:pt x="24619" y="496459"/>
                  </a:lnTo>
                  <a:lnTo>
                    <a:pt x="6155" y="465126"/>
                  </a:lnTo>
                  <a:lnTo>
                    <a:pt x="0" y="424814"/>
                  </a:lnTo>
                  <a:lnTo>
                    <a:pt x="0" y="307339"/>
                  </a:lnTo>
                  <a:lnTo>
                    <a:pt x="112522" y="307339"/>
                  </a:lnTo>
                  <a:lnTo>
                    <a:pt x="111125" y="306577"/>
                  </a:lnTo>
                  <a:lnTo>
                    <a:pt x="55117" y="273986"/>
                  </a:lnTo>
                  <a:lnTo>
                    <a:pt x="15043" y="238752"/>
                  </a:lnTo>
                  <a:lnTo>
                    <a:pt x="2666" y="184530"/>
                  </a:lnTo>
                  <a:lnTo>
                    <a:pt x="2666" y="116204"/>
                  </a:lnTo>
                  <a:lnTo>
                    <a:pt x="8868" y="74371"/>
                  </a:lnTo>
                  <a:lnTo>
                    <a:pt x="27469" y="41833"/>
                  </a:lnTo>
                  <a:lnTo>
                    <a:pt x="58463" y="18592"/>
                  </a:lnTo>
                  <a:lnTo>
                    <a:pt x="101844" y="4648"/>
                  </a:lnTo>
                  <a:lnTo>
                    <a:pt x="157607" y="0"/>
                  </a:lnTo>
                  <a:close/>
                </a:path>
              </a:pathLst>
            </a:custGeom>
            <a:ln w="9004">
              <a:solidFill>
                <a:srgbClr val="D63935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355847" y="5818632"/>
              <a:ext cx="2801112" cy="1801368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4031107" y="6379971"/>
              <a:ext cx="2099945" cy="652780"/>
            </a:xfrm>
            <a:custGeom>
              <a:avLst/>
              <a:gdLst/>
              <a:ahLst/>
              <a:cxnLst/>
              <a:rect l="l" t="t" r="r" b="b"/>
              <a:pathLst>
                <a:path w="2099945" h="652779">
                  <a:moveTo>
                    <a:pt x="468121" y="439546"/>
                  </a:moveTo>
                  <a:lnTo>
                    <a:pt x="468121" y="539876"/>
                  </a:lnTo>
                  <a:lnTo>
                    <a:pt x="468121" y="551179"/>
                  </a:lnTo>
                  <a:lnTo>
                    <a:pt x="472185" y="556767"/>
                  </a:lnTo>
                  <a:lnTo>
                    <a:pt x="480187" y="556767"/>
                  </a:lnTo>
                  <a:lnTo>
                    <a:pt x="485614" y="554245"/>
                  </a:lnTo>
                  <a:lnTo>
                    <a:pt x="489505" y="546687"/>
                  </a:lnTo>
                  <a:lnTo>
                    <a:pt x="491849" y="534104"/>
                  </a:lnTo>
                  <a:lnTo>
                    <a:pt x="492632" y="516508"/>
                  </a:lnTo>
                  <a:lnTo>
                    <a:pt x="491275" y="489360"/>
                  </a:lnTo>
                  <a:lnTo>
                    <a:pt x="487203" y="467725"/>
                  </a:lnTo>
                  <a:lnTo>
                    <a:pt x="480417" y="451590"/>
                  </a:lnTo>
                  <a:lnTo>
                    <a:pt x="470915" y="440944"/>
                  </a:lnTo>
                  <a:lnTo>
                    <a:pt x="468121" y="439546"/>
                  </a:lnTo>
                  <a:close/>
                </a:path>
                <a:path w="2099945" h="652779">
                  <a:moveTo>
                    <a:pt x="142875" y="430402"/>
                  </a:moveTo>
                  <a:lnTo>
                    <a:pt x="142875" y="540003"/>
                  </a:lnTo>
                  <a:lnTo>
                    <a:pt x="142875" y="551179"/>
                  </a:lnTo>
                  <a:lnTo>
                    <a:pt x="147065" y="556767"/>
                  </a:lnTo>
                  <a:lnTo>
                    <a:pt x="155320" y="556767"/>
                  </a:lnTo>
                  <a:lnTo>
                    <a:pt x="163702" y="556767"/>
                  </a:lnTo>
                  <a:lnTo>
                    <a:pt x="167893" y="551179"/>
                  </a:lnTo>
                  <a:lnTo>
                    <a:pt x="167893" y="540003"/>
                  </a:lnTo>
                  <a:lnTo>
                    <a:pt x="167893" y="430402"/>
                  </a:lnTo>
                  <a:lnTo>
                    <a:pt x="142875" y="430402"/>
                  </a:lnTo>
                  <a:close/>
                </a:path>
                <a:path w="2099945" h="652779">
                  <a:moveTo>
                    <a:pt x="1626996" y="419862"/>
                  </a:moveTo>
                  <a:lnTo>
                    <a:pt x="1615902" y="424932"/>
                  </a:lnTo>
                  <a:lnTo>
                    <a:pt x="1607962" y="431561"/>
                  </a:lnTo>
                  <a:lnTo>
                    <a:pt x="1603190" y="439739"/>
                  </a:lnTo>
                  <a:lnTo>
                    <a:pt x="1601596" y="449452"/>
                  </a:lnTo>
                  <a:lnTo>
                    <a:pt x="1601596" y="542035"/>
                  </a:lnTo>
                  <a:lnTo>
                    <a:pt x="1601596" y="551560"/>
                  </a:lnTo>
                  <a:lnTo>
                    <a:pt x="1606041" y="556386"/>
                  </a:lnTo>
                  <a:lnTo>
                    <a:pt x="1615058" y="556386"/>
                  </a:lnTo>
                  <a:lnTo>
                    <a:pt x="1623059" y="556386"/>
                  </a:lnTo>
                  <a:lnTo>
                    <a:pt x="1626996" y="551560"/>
                  </a:lnTo>
                  <a:lnTo>
                    <a:pt x="1626996" y="542035"/>
                  </a:lnTo>
                  <a:lnTo>
                    <a:pt x="1626996" y="419862"/>
                  </a:lnTo>
                  <a:close/>
                </a:path>
                <a:path w="2099945" h="652779">
                  <a:moveTo>
                    <a:pt x="1614042" y="212598"/>
                  </a:moveTo>
                  <a:lnTo>
                    <a:pt x="1607282" y="215838"/>
                  </a:lnTo>
                  <a:lnTo>
                    <a:pt x="1602438" y="225567"/>
                  </a:lnTo>
                  <a:lnTo>
                    <a:pt x="1599523" y="241798"/>
                  </a:lnTo>
                  <a:lnTo>
                    <a:pt x="1598548" y="264540"/>
                  </a:lnTo>
                  <a:lnTo>
                    <a:pt x="1598620" y="271349"/>
                  </a:lnTo>
                  <a:lnTo>
                    <a:pt x="1598834" y="278812"/>
                  </a:lnTo>
                  <a:lnTo>
                    <a:pt x="1599191" y="286918"/>
                  </a:lnTo>
                  <a:lnTo>
                    <a:pt x="1599691" y="295655"/>
                  </a:lnTo>
                  <a:lnTo>
                    <a:pt x="1600327" y="303656"/>
                  </a:lnTo>
                  <a:lnTo>
                    <a:pt x="1600834" y="311150"/>
                  </a:lnTo>
                  <a:lnTo>
                    <a:pt x="1601089" y="318388"/>
                  </a:lnTo>
                  <a:lnTo>
                    <a:pt x="1601342" y="324357"/>
                  </a:lnTo>
                  <a:lnTo>
                    <a:pt x="1605279" y="322199"/>
                  </a:lnTo>
                  <a:lnTo>
                    <a:pt x="1614781" y="316414"/>
                  </a:lnTo>
                  <a:lnTo>
                    <a:pt x="1621567" y="311451"/>
                  </a:lnTo>
                  <a:lnTo>
                    <a:pt x="1625639" y="307322"/>
                  </a:lnTo>
                  <a:lnTo>
                    <a:pt x="1626996" y="304038"/>
                  </a:lnTo>
                  <a:lnTo>
                    <a:pt x="1626996" y="228600"/>
                  </a:lnTo>
                  <a:lnTo>
                    <a:pt x="1626996" y="217931"/>
                  </a:lnTo>
                  <a:lnTo>
                    <a:pt x="1622678" y="212598"/>
                  </a:lnTo>
                  <a:lnTo>
                    <a:pt x="1614042" y="212598"/>
                  </a:lnTo>
                  <a:close/>
                </a:path>
                <a:path w="2099945" h="652779">
                  <a:moveTo>
                    <a:pt x="1128521" y="212598"/>
                  </a:moveTo>
                  <a:lnTo>
                    <a:pt x="1120139" y="212598"/>
                  </a:lnTo>
                  <a:lnTo>
                    <a:pt x="1115948" y="217931"/>
                  </a:lnTo>
                  <a:lnTo>
                    <a:pt x="1115948" y="228600"/>
                  </a:lnTo>
                  <a:lnTo>
                    <a:pt x="1115948" y="539876"/>
                  </a:lnTo>
                  <a:lnTo>
                    <a:pt x="1115948" y="551179"/>
                  </a:lnTo>
                  <a:lnTo>
                    <a:pt x="1120139" y="556767"/>
                  </a:lnTo>
                  <a:lnTo>
                    <a:pt x="1128521" y="556767"/>
                  </a:lnTo>
                  <a:lnTo>
                    <a:pt x="1136777" y="556767"/>
                  </a:lnTo>
                  <a:lnTo>
                    <a:pt x="1140967" y="551179"/>
                  </a:lnTo>
                  <a:lnTo>
                    <a:pt x="1140967" y="539876"/>
                  </a:lnTo>
                  <a:lnTo>
                    <a:pt x="1140967" y="228600"/>
                  </a:lnTo>
                  <a:lnTo>
                    <a:pt x="1140967" y="217931"/>
                  </a:lnTo>
                  <a:lnTo>
                    <a:pt x="1136777" y="212598"/>
                  </a:lnTo>
                  <a:lnTo>
                    <a:pt x="1128521" y="212598"/>
                  </a:lnTo>
                  <a:close/>
                </a:path>
                <a:path w="2099945" h="652779">
                  <a:moveTo>
                    <a:pt x="481964" y="212598"/>
                  </a:moveTo>
                  <a:lnTo>
                    <a:pt x="475704" y="214548"/>
                  </a:lnTo>
                  <a:lnTo>
                    <a:pt x="471217" y="220392"/>
                  </a:lnTo>
                  <a:lnTo>
                    <a:pt x="468516" y="230118"/>
                  </a:lnTo>
                  <a:lnTo>
                    <a:pt x="467613" y="243712"/>
                  </a:lnTo>
                  <a:lnTo>
                    <a:pt x="468205" y="262068"/>
                  </a:lnTo>
                  <a:lnTo>
                    <a:pt x="476884" y="301751"/>
                  </a:lnTo>
                  <a:lnTo>
                    <a:pt x="494664" y="318515"/>
                  </a:lnTo>
                  <a:lnTo>
                    <a:pt x="496696" y="266953"/>
                  </a:lnTo>
                  <a:lnTo>
                    <a:pt x="495770" y="243137"/>
                  </a:lnTo>
                  <a:lnTo>
                    <a:pt x="492998" y="226155"/>
                  </a:lnTo>
                  <a:lnTo>
                    <a:pt x="488392" y="215983"/>
                  </a:lnTo>
                  <a:lnTo>
                    <a:pt x="481964" y="212598"/>
                  </a:lnTo>
                  <a:close/>
                </a:path>
                <a:path w="2099945" h="652779">
                  <a:moveTo>
                    <a:pt x="155320" y="212598"/>
                  </a:moveTo>
                  <a:lnTo>
                    <a:pt x="147065" y="212598"/>
                  </a:lnTo>
                  <a:lnTo>
                    <a:pt x="142875" y="217931"/>
                  </a:lnTo>
                  <a:lnTo>
                    <a:pt x="142875" y="228600"/>
                  </a:lnTo>
                  <a:lnTo>
                    <a:pt x="142875" y="336295"/>
                  </a:lnTo>
                  <a:lnTo>
                    <a:pt x="167893" y="336295"/>
                  </a:lnTo>
                  <a:lnTo>
                    <a:pt x="167893" y="228600"/>
                  </a:lnTo>
                  <a:lnTo>
                    <a:pt x="167893" y="217931"/>
                  </a:lnTo>
                  <a:lnTo>
                    <a:pt x="163702" y="212598"/>
                  </a:lnTo>
                  <a:lnTo>
                    <a:pt x="155320" y="212598"/>
                  </a:lnTo>
                  <a:close/>
                </a:path>
                <a:path w="2099945" h="652779">
                  <a:moveTo>
                    <a:pt x="1999868" y="116077"/>
                  </a:moveTo>
                  <a:lnTo>
                    <a:pt x="2037651" y="121681"/>
                  </a:lnTo>
                  <a:lnTo>
                    <a:pt x="2083175" y="150403"/>
                  </a:lnTo>
                  <a:lnTo>
                    <a:pt x="2099944" y="197230"/>
                  </a:lnTo>
                  <a:lnTo>
                    <a:pt x="2099944" y="347979"/>
                  </a:lnTo>
                  <a:lnTo>
                    <a:pt x="1957069" y="347979"/>
                  </a:lnTo>
                  <a:lnTo>
                    <a:pt x="1957069" y="228600"/>
                  </a:lnTo>
                  <a:lnTo>
                    <a:pt x="1957069" y="219075"/>
                  </a:lnTo>
                  <a:lnTo>
                    <a:pt x="1952878" y="214375"/>
                  </a:lnTo>
                  <a:lnTo>
                    <a:pt x="1944369" y="214375"/>
                  </a:lnTo>
                  <a:lnTo>
                    <a:pt x="1936241" y="214375"/>
                  </a:lnTo>
                  <a:lnTo>
                    <a:pt x="1932177" y="218820"/>
                  </a:lnTo>
                  <a:lnTo>
                    <a:pt x="1932177" y="227711"/>
                  </a:lnTo>
                  <a:lnTo>
                    <a:pt x="1932177" y="645667"/>
                  </a:lnTo>
                  <a:lnTo>
                    <a:pt x="1789302" y="645667"/>
                  </a:lnTo>
                  <a:lnTo>
                    <a:pt x="1789302" y="119761"/>
                  </a:lnTo>
                  <a:lnTo>
                    <a:pt x="1932177" y="119761"/>
                  </a:lnTo>
                  <a:lnTo>
                    <a:pt x="1932177" y="136651"/>
                  </a:lnTo>
                  <a:lnTo>
                    <a:pt x="1941058" y="127650"/>
                  </a:lnTo>
                  <a:lnTo>
                    <a:pt x="1955307" y="121221"/>
                  </a:lnTo>
                  <a:lnTo>
                    <a:pt x="1974915" y="117363"/>
                  </a:lnTo>
                  <a:lnTo>
                    <a:pt x="1999868" y="116077"/>
                  </a:lnTo>
                  <a:close/>
                </a:path>
                <a:path w="2099945" h="652779">
                  <a:moveTo>
                    <a:pt x="1620901" y="116077"/>
                  </a:moveTo>
                  <a:lnTo>
                    <a:pt x="1674530" y="120726"/>
                  </a:lnTo>
                  <a:lnTo>
                    <a:pt x="1716242" y="134670"/>
                  </a:lnTo>
                  <a:lnTo>
                    <a:pt x="1763913" y="190449"/>
                  </a:lnTo>
                  <a:lnTo>
                    <a:pt x="1769871" y="232282"/>
                  </a:lnTo>
                  <a:lnTo>
                    <a:pt x="1769871" y="645667"/>
                  </a:lnTo>
                  <a:lnTo>
                    <a:pt x="1641475" y="645667"/>
                  </a:lnTo>
                  <a:lnTo>
                    <a:pt x="1641475" y="625982"/>
                  </a:lnTo>
                  <a:lnTo>
                    <a:pt x="1637232" y="637724"/>
                  </a:lnTo>
                  <a:lnTo>
                    <a:pt x="1623917" y="646096"/>
                  </a:lnTo>
                  <a:lnTo>
                    <a:pt x="1601505" y="651111"/>
                  </a:lnTo>
                  <a:lnTo>
                    <a:pt x="1569973" y="652779"/>
                  </a:lnTo>
                  <a:lnTo>
                    <a:pt x="1521301" y="647251"/>
                  </a:lnTo>
                  <a:lnTo>
                    <a:pt x="1486534" y="630650"/>
                  </a:lnTo>
                  <a:lnTo>
                    <a:pt x="1465675" y="602952"/>
                  </a:lnTo>
                  <a:lnTo>
                    <a:pt x="1458721" y="564133"/>
                  </a:lnTo>
                  <a:lnTo>
                    <a:pt x="1458721" y="462152"/>
                  </a:lnTo>
                  <a:lnTo>
                    <a:pt x="1473723" y="411414"/>
                  </a:lnTo>
                  <a:lnTo>
                    <a:pt x="1512363" y="375062"/>
                  </a:lnTo>
                  <a:lnTo>
                    <a:pt x="1553337" y="349757"/>
                  </a:lnTo>
                  <a:lnTo>
                    <a:pt x="1574800" y="338454"/>
                  </a:lnTo>
                  <a:lnTo>
                    <a:pt x="1462785" y="338454"/>
                  </a:lnTo>
                  <a:lnTo>
                    <a:pt x="1462785" y="227964"/>
                  </a:lnTo>
                  <a:lnTo>
                    <a:pt x="1469110" y="187701"/>
                  </a:lnTo>
                  <a:lnTo>
                    <a:pt x="1488084" y="156375"/>
                  </a:lnTo>
                  <a:lnTo>
                    <a:pt x="1519707" y="133992"/>
                  </a:lnTo>
                  <a:lnTo>
                    <a:pt x="1563979" y="120557"/>
                  </a:lnTo>
                  <a:lnTo>
                    <a:pt x="1620901" y="116077"/>
                  </a:lnTo>
                  <a:close/>
                </a:path>
                <a:path w="2099945" h="652779">
                  <a:moveTo>
                    <a:pt x="1130300" y="116077"/>
                  </a:moveTo>
                  <a:lnTo>
                    <a:pt x="1186719" y="122840"/>
                  </a:lnTo>
                  <a:lnTo>
                    <a:pt x="1236852" y="143128"/>
                  </a:lnTo>
                  <a:lnTo>
                    <a:pt x="1272111" y="177784"/>
                  </a:lnTo>
                  <a:lnTo>
                    <a:pt x="1283842" y="227964"/>
                  </a:lnTo>
                  <a:lnTo>
                    <a:pt x="1283842" y="541019"/>
                  </a:lnTo>
                  <a:lnTo>
                    <a:pt x="1277701" y="581269"/>
                  </a:lnTo>
                  <a:lnTo>
                    <a:pt x="1228567" y="634910"/>
                  </a:lnTo>
                  <a:lnTo>
                    <a:pt x="1185575" y="648313"/>
                  </a:lnTo>
                  <a:lnTo>
                    <a:pt x="1130300" y="652779"/>
                  </a:lnTo>
                  <a:lnTo>
                    <a:pt x="1073714" y="648131"/>
                  </a:lnTo>
                  <a:lnTo>
                    <a:pt x="1029693" y="634187"/>
                  </a:lnTo>
                  <a:lnTo>
                    <a:pt x="998242" y="610946"/>
                  </a:lnTo>
                  <a:lnTo>
                    <a:pt x="979367" y="578408"/>
                  </a:lnTo>
                  <a:lnTo>
                    <a:pt x="973073" y="536575"/>
                  </a:lnTo>
                  <a:lnTo>
                    <a:pt x="973073" y="232282"/>
                  </a:lnTo>
                  <a:lnTo>
                    <a:pt x="979367" y="190449"/>
                  </a:lnTo>
                  <a:lnTo>
                    <a:pt x="1029693" y="134670"/>
                  </a:lnTo>
                  <a:lnTo>
                    <a:pt x="1073714" y="120726"/>
                  </a:lnTo>
                  <a:lnTo>
                    <a:pt x="1130300" y="116077"/>
                  </a:lnTo>
                  <a:close/>
                </a:path>
                <a:path w="2099945" h="652779">
                  <a:moveTo>
                    <a:pt x="805941" y="116077"/>
                  </a:moveTo>
                  <a:lnTo>
                    <a:pt x="861217" y="120557"/>
                  </a:lnTo>
                  <a:lnTo>
                    <a:pt x="904209" y="133992"/>
                  </a:lnTo>
                  <a:lnTo>
                    <a:pt x="953343" y="187701"/>
                  </a:lnTo>
                  <a:lnTo>
                    <a:pt x="959484" y="227964"/>
                  </a:lnTo>
                  <a:lnTo>
                    <a:pt x="959484" y="362457"/>
                  </a:lnTo>
                  <a:lnTo>
                    <a:pt x="816609" y="362457"/>
                  </a:lnTo>
                  <a:lnTo>
                    <a:pt x="816609" y="228600"/>
                  </a:lnTo>
                  <a:lnTo>
                    <a:pt x="816609" y="217931"/>
                  </a:lnTo>
                  <a:lnTo>
                    <a:pt x="812545" y="212598"/>
                  </a:lnTo>
                  <a:lnTo>
                    <a:pt x="804163" y="212598"/>
                  </a:lnTo>
                  <a:lnTo>
                    <a:pt x="795781" y="212598"/>
                  </a:lnTo>
                  <a:lnTo>
                    <a:pt x="791590" y="217931"/>
                  </a:lnTo>
                  <a:lnTo>
                    <a:pt x="791590" y="228600"/>
                  </a:lnTo>
                  <a:lnTo>
                    <a:pt x="791590" y="539876"/>
                  </a:lnTo>
                  <a:lnTo>
                    <a:pt x="791590" y="551179"/>
                  </a:lnTo>
                  <a:lnTo>
                    <a:pt x="795781" y="556767"/>
                  </a:lnTo>
                  <a:lnTo>
                    <a:pt x="804163" y="556767"/>
                  </a:lnTo>
                  <a:lnTo>
                    <a:pt x="812545" y="556767"/>
                  </a:lnTo>
                  <a:lnTo>
                    <a:pt x="816609" y="551179"/>
                  </a:lnTo>
                  <a:lnTo>
                    <a:pt x="816609" y="540003"/>
                  </a:lnTo>
                  <a:lnTo>
                    <a:pt x="816609" y="408177"/>
                  </a:lnTo>
                  <a:lnTo>
                    <a:pt x="959484" y="408177"/>
                  </a:lnTo>
                  <a:lnTo>
                    <a:pt x="959484" y="541019"/>
                  </a:lnTo>
                  <a:lnTo>
                    <a:pt x="953343" y="581269"/>
                  </a:lnTo>
                  <a:lnTo>
                    <a:pt x="904209" y="634910"/>
                  </a:lnTo>
                  <a:lnTo>
                    <a:pt x="861217" y="648313"/>
                  </a:lnTo>
                  <a:lnTo>
                    <a:pt x="805941" y="652779"/>
                  </a:lnTo>
                  <a:lnTo>
                    <a:pt x="749356" y="648131"/>
                  </a:lnTo>
                  <a:lnTo>
                    <a:pt x="705335" y="634187"/>
                  </a:lnTo>
                  <a:lnTo>
                    <a:pt x="673884" y="610946"/>
                  </a:lnTo>
                  <a:lnTo>
                    <a:pt x="655009" y="578408"/>
                  </a:lnTo>
                  <a:lnTo>
                    <a:pt x="648715" y="536575"/>
                  </a:lnTo>
                  <a:lnTo>
                    <a:pt x="648715" y="232282"/>
                  </a:lnTo>
                  <a:lnTo>
                    <a:pt x="655009" y="190449"/>
                  </a:lnTo>
                  <a:lnTo>
                    <a:pt x="673884" y="157911"/>
                  </a:lnTo>
                  <a:lnTo>
                    <a:pt x="705335" y="134670"/>
                  </a:lnTo>
                  <a:lnTo>
                    <a:pt x="749356" y="120726"/>
                  </a:lnTo>
                  <a:lnTo>
                    <a:pt x="805941" y="116077"/>
                  </a:lnTo>
                  <a:close/>
                </a:path>
                <a:path w="2099945" h="652779">
                  <a:moveTo>
                    <a:pt x="482853" y="116077"/>
                  </a:moveTo>
                  <a:lnTo>
                    <a:pt x="537319" y="120557"/>
                  </a:lnTo>
                  <a:lnTo>
                    <a:pt x="579703" y="133992"/>
                  </a:lnTo>
                  <a:lnTo>
                    <a:pt x="628174" y="187701"/>
                  </a:lnTo>
                  <a:lnTo>
                    <a:pt x="634238" y="227964"/>
                  </a:lnTo>
                  <a:lnTo>
                    <a:pt x="634238" y="337057"/>
                  </a:lnTo>
                  <a:lnTo>
                    <a:pt x="524382" y="337057"/>
                  </a:lnTo>
                  <a:lnTo>
                    <a:pt x="524890" y="337438"/>
                  </a:lnTo>
                  <a:lnTo>
                    <a:pt x="538390" y="344941"/>
                  </a:lnTo>
                  <a:lnTo>
                    <a:pt x="553545" y="352980"/>
                  </a:lnTo>
                  <a:lnTo>
                    <a:pt x="570343" y="361567"/>
                  </a:lnTo>
                  <a:lnTo>
                    <a:pt x="588771" y="370713"/>
                  </a:lnTo>
                  <a:lnTo>
                    <a:pt x="609607" y="389098"/>
                  </a:lnTo>
                  <a:lnTo>
                    <a:pt x="624490" y="410162"/>
                  </a:lnTo>
                  <a:lnTo>
                    <a:pt x="633420" y="433917"/>
                  </a:lnTo>
                  <a:lnTo>
                    <a:pt x="636396" y="460375"/>
                  </a:lnTo>
                  <a:lnTo>
                    <a:pt x="636396" y="536575"/>
                  </a:lnTo>
                  <a:lnTo>
                    <a:pt x="630102" y="578408"/>
                  </a:lnTo>
                  <a:lnTo>
                    <a:pt x="579749" y="634187"/>
                  </a:lnTo>
                  <a:lnTo>
                    <a:pt x="535691" y="648131"/>
                  </a:lnTo>
                  <a:lnTo>
                    <a:pt x="479043" y="652779"/>
                  </a:lnTo>
                  <a:lnTo>
                    <a:pt x="423693" y="648312"/>
                  </a:lnTo>
                  <a:lnTo>
                    <a:pt x="380632" y="634902"/>
                  </a:lnTo>
                  <a:lnTo>
                    <a:pt x="349866" y="612537"/>
                  </a:lnTo>
                  <a:lnTo>
                    <a:pt x="331402" y="581204"/>
                  </a:lnTo>
                  <a:lnTo>
                    <a:pt x="325246" y="540892"/>
                  </a:lnTo>
                  <a:lnTo>
                    <a:pt x="325246" y="423417"/>
                  </a:lnTo>
                  <a:lnTo>
                    <a:pt x="437895" y="423417"/>
                  </a:lnTo>
                  <a:lnTo>
                    <a:pt x="426084" y="416940"/>
                  </a:lnTo>
                  <a:lnTo>
                    <a:pt x="377126" y="387921"/>
                  </a:lnTo>
                  <a:lnTo>
                    <a:pt x="340290" y="354830"/>
                  </a:lnTo>
                  <a:lnTo>
                    <a:pt x="327913" y="300608"/>
                  </a:lnTo>
                  <a:lnTo>
                    <a:pt x="327913" y="232282"/>
                  </a:lnTo>
                  <a:lnTo>
                    <a:pt x="334115" y="190449"/>
                  </a:lnTo>
                  <a:lnTo>
                    <a:pt x="352716" y="157911"/>
                  </a:lnTo>
                  <a:lnTo>
                    <a:pt x="383710" y="134670"/>
                  </a:lnTo>
                  <a:lnTo>
                    <a:pt x="427091" y="120726"/>
                  </a:lnTo>
                  <a:lnTo>
                    <a:pt x="482853" y="116077"/>
                  </a:lnTo>
                  <a:close/>
                </a:path>
                <a:path w="2099945" h="652779">
                  <a:moveTo>
                    <a:pt x="154431" y="116077"/>
                  </a:moveTo>
                  <a:lnTo>
                    <a:pt x="210729" y="120557"/>
                  </a:lnTo>
                  <a:lnTo>
                    <a:pt x="254505" y="133992"/>
                  </a:lnTo>
                  <a:lnTo>
                    <a:pt x="285767" y="156375"/>
                  </a:lnTo>
                  <a:lnTo>
                    <a:pt x="310768" y="227964"/>
                  </a:lnTo>
                  <a:lnTo>
                    <a:pt x="310768" y="428625"/>
                  </a:lnTo>
                  <a:lnTo>
                    <a:pt x="310768" y="430402"/>
                  </a:lnTo>
                  <a:lnTo>
                    <a:pt x="310768" y="541019"/>
                  </a:lnTo>
                  <a:lnTo>
                    <a:pt x="304519" y="581269"/>
                  </a:lnTo>
                  <a:lnTo>
                    <a:pt x="285767" y="612564"/>
                  </a:lnTo>
                  <a:lnTo>
                    <a:pt x="254505" y="634910"/>
                  </a:lnTo>
                  <a:lnTo>
                    <a:pt x="210729" y="648313"/>
                  </a:lnTo>
                  <a:lnTo>
                    <a:pt x="154431" y="652779"/>
                  </a:lnTo>
                  <a:lnTo>
                    <a:pt x="98820" y="648131"/>
                  </a:lnTo>
                  <a:lnTo>
                    <a:pt x="55577" y="634187"/>
                  </a:lnTo>
                  <a:lnTo>
                    <a:pt x="24696" y="610946"/>
                  </a:lnTo>
                  <a:lnTo>
                    <a:pt x="6173" y="578408"/>
                  </a:lnTo>
                  <a:lnTo>
                    <a:pt x="0" y="536575"/>
                  </a:lnTo>
                  <a:lnTo>
                    <a:pt x="0" y="232282"/>
                  </a:lnTo>
                  <a:lnTo>
                    <a:pt x="6173" y="190449"/>
                  </a:lnTo>
                  <a:lnTo>
                    <a:pt x="24696" y="157911"/>
                  </a:lnTo>
                  <a:lnTo>
                    <a:pt x="55577" y="134670"/>
                  </a:lnTo>
                  <a:lnTo>
                    <a:pt x="98820" y="120726"/>
                  </a:lnTo>
                  <a:lnTo>
                    <a:pt x="154431" y="116077"/>
                  </a:lnTo>
                  <a:close/>
                </a:path>
                <a:path w="2099945" h="652779">
                  <a:moveTo>
                    <a:pt x="1299337" y="0"/>
                  </a:moveTo>
                  <a:lnTo>
                    <a:pt x="1442212" y="0"/>
                  </a:lnTo>
                  <a:lnTo>
                    <a:pt x="1442212" y="645667"/>
                  </a:lnTo>
                  <a:lnTo>
                    <a:pt x="1299337" y="645667"/>
                  </a:lnTo>
                  <a:lnTo>
                    <a:pt x="1299337" y="0"/>
                  </a:lnTo>
                  <a:close/>
                </a:path>
              </a:pathLst>
            </a:custGeom>
            <a:ln w="9004">
              <a:solidFill>
                <a:srgbClr val="D63935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471159" y="6135623"/>
              <a:ext cx="1469136" cy="1295400"/>
            </a:xfrm>
            <a:prstGeom prst="rect">
              <a:avLst/>
            </a:prstGeom>
          </p:spPr>
        </p:pic>
        <p:sp>
          <p:nvSpPr>
            <p:cNvPr id="11" name="object 11" descr=""/>
            <p:cNvSpPr/>
            <p:nvPr/>
          </p:nvSpPr>
          <p:spPr>
            <a:xfrm>
              <a:off x="6143371" y="6496050"/>
              <a:ext cx="639445" cy="537210"/>
            </a:xfrm>
            <a:custGeom>
              <a:avLst/>
              <a:gdLst/>
              <a:ahLst/>
              <a:cxnLst/>
              <a:rect l="l" t="t" r="r" b="b"/>
              <a:pathLst>
                <a:path w="639445" h="537209">
                  <a:moveTo>
                    <a:pt x="471170" y="323469"/>
                  </a:moveTo>
                  <a:lnTo>
                    <a:pt x="471170" y="423799"/>
                  </a:lnTo>
                  <a:lnTo>
                    <a:pt x="471170" y="435101"/>
                  </a:lnTo>
                  <a:lnTo>
                    <a:pt x="475233" y="440689"/>
                  </a:lnTo>
                  <a:lnTo>
                    <a:pt x="483234" y="440689"/>
                  </a:lnTo>
                  <a:lnTo>
                    <a:pt x="488715" y="438167"/>
                  </a:lnTo>
                  <a:lnTo>
                    <a:pt x="492601" y="430609"/>
                  </a:lnTo>
                  <a:lnTo>
                    <a:pt x="494915" y="418026"/>
                  </a:lnTo>
                  <a:lnTo>
                    <a:pt x="495680" y="400431"/>
                  </a:lnTo>
                  <a:lnTo>
                    <a:pt x="494323" y="373282"/>
                  </a:lnTo>
                  <a:lnTo>
                    <a:pt x="490251" y="351647"/>
                  </a:lnTo>
                  <a:lnTo>
                    <a:pt x="483465" y="335512"/>
                  </a:lnTo>
                  <a:lnTo>
                    <a:pt x="473963" y="324866"/>
                  </a:lnTo>
                  <a:lnTo>
                    <a:pt x="471170" y="323469"/>
                  </a:lnTo>
                  <a:close/>
                </a:path>
                <a:path w="639445" h="537209">
                  <a:moveTo>
                    <a:pt x="142875" y="314325"/>
                  </a:moveTo>
                  <a:lnTo>
                    <a:pt x="142875" y="423925"/>
                  </a:lnTo>
                  <a:lnTo>
                    <a:pt x="142875" y="435101"/>
                  </a:lnTo>
                  <a:lnTo>
                    <a:pt x="147065" y="440689"/>
                  </a:lnTo>
                  <a:lnTo>
                    <a:pt x="155320" y="440689"/>
                  </a:lnTo>
                  <a:lnTo>
                    <a:pt x="163702" y="440689"/>
                  </a:lnTo>
                  <a:lnTo>
                    <a:pt x="167893" y="435101"/>
                  </a:lnTo>
                  <a:lnTo>
                    <a:pt x="167893" y="423925"/>
                  </a:lnTo>
                  <a:lnTo>
                    <a:pt x="167893" y="314325"/>
                  </a:lnTo>
                  <a:lnTo>
                    <a:pt x="142875" y="314325"/>
                  </a:lnTo>
                  <a:close/>
                </a:path>
                <a:path w="639445" h="537209">
                  <a:moveTo>
                    <a:pt x="485012" y="96520"/>
                  </a:moveTo>
                  <a:lnTo>
                    <a:pt x="478752" y="98470"/>
                  </a:lnTo>
                  <a:lnTo>
                    <a:pt x="474265" y="104314"/>
                  </a:lnTo>
                  <a:lnTo>
                    <a:pt x="471564" y="114040"/>
                  </a:lnTo>
                  <a:lnTo>
                    <a:pt x="470661" y="127635"/>
                  </a:lnTo>
                  <a:lnTo>
                    <a:pt x="471253" y="145990"/>
                  </a:lnTo>
                  <a:lnTo>
                    <a:pt x="479932" y="185674"/>
                  </a:lnTo>
                  <a:lnTo>
                    <a:pt x="497712" y="202564"/>
                  </a:lnTo>
                  <a:lnTo>
                    <a:pt x="499745" y="150875"/>
                  </a:lnTo>
                  <a:lnTo>
                    <a:pt x="498818" y="127059"/>
                  </a:lnTo>
                  <a:lnTo>
                    <a:pt x="496046" y="110077"/>
                  </a:lnTo>
                  <a:lnTo>
                    <a:pt x="491440" y="99905"/>
                  </a:lnTo>
                  <a:lnTo>
                    <a:pt x="485012" y="96520"/>
                  </a:lnTo>
                  <a:close/>
                </a:path>
                <a:path w="639445" h="537209">
                  <a:moveTo>
                    <a:pt x="155320" y="96520"/>
                  </a:moveTo>
                  <a:lnTo>
                    <a:pt x="147065" y="96520"/>
                  </a:lnTo>
                  <a:lnTo>
                    <a:pt x="142875" y="101853"/>
                  </a:lnTo>
                  <a:lnTo>
                    <a:pt x="142875" y="112522"/>
                  </a:lnTo>
                  <a:lnTo>
                    <a:pt x="142875" y="220217"/>
                  </a:lnTo>
                  <a:lnTo>
                    <a:pt x="167893" y="220217"/>
                  </a:lnTo>
                  <a:lnTo>
                    <a:pt x="167893" y="112522"/>
                  </a:lnTo>
                  <a:lnTo>
                    <a:pt x="167893" y="101853"/>
                  </a:lnTo>
                  <a:lnTo>
                    <a:pt x="163702" y="96520"/>
                  </a:lnTo>
                  <a:lnTo>
                    <a:pt x="155320" y="96520"/>
                  </a:lnTo>
                  <a:close/>
                </a:path>
                <a:path w="639445" h="537209">
                  <a:moveTo>
                    <a:pt x="485901" y="0"/>
                  </a:moveTo>
                  <a:lnTo>
                    <a:pt x="540367" y="4479"/>
                  </a:lnTo>
                  <a:lnTo>
                    <a:pt x="582751" y="17914"/>
                  </a:lnTo>
                  <a:lnTo>
                    <a:pt x="631222" y="71623"/>
                  </a:lnTo>
                  <a:lnTo>
                    <a:pt x="637285" y="111887"/>
                  </a:lnTo>
                  <a:lnTo>
                    <a:pt x="637285" y="220979"/>
                  </a:lnTo>
                  <a:lnTo>
                    <a:pt x="527430" y="220979"/>
                  </a:lnTo>
                  <a:lnTo>
                    <a:pt x="527938" y="221361"/>
                  </a:lnTo>
                  <a:lnTo>
                    <a:pt x="541438" y="228863"/>
                  </a:lnTo>
                  <a:lnTo>
                    <a:pt x="556593" y="236902"/>
                  </a:lnTo>
                  <a:lnTo>
                    <a:pt x="573391" y="245489"/>
                  </a:lnTo>
                  <a:lnTo>
                    <a:pt x="591820" y="254635"/>
                  </a:lnTo>
                  <a:lnTo>
                    <a:pt x="612655" y="273020"/>
                  </a:lnTo>
                  <a:lnTo>
                    <a:pt x="627538" y="294084"/>
                  </a:lnTo>
                  <a:lnTo>
                    <a:pt x="636468" y="317839"/>
                  </a:lnTo>
                  <a:lnTo>
                    <a:pt x="639445" y="344297"/>
                  </a:lnTo>
                  <a:lnTo>
                    <a:pt x="639445" y="420497"/>
                  </a:lnTo>
                  <a:lnTo>
                    <a:pt x="633150" y="462330"/>
                  </a:lnTo>
                  <a:lnTo>
                    <a:pt x="582797" y="518109"/>
                  </a:lnTo>
                  <a:lnTo>
                    <a:pt x="538739" y="532053"/>
                  </a:lnTo>
                  <a:lnTo>
                    <a:pt x="482092" y="536701"/>
                  </a:lnTo>
                  <a:lnTo>
                    <a:pt x="426741" y="532234"/>
                  </a:lnTo>
                  <a:lnTo>
                    <a:pt x="383680" y="518824"/>
                  </a:lnTo>
                  <a:lnTo>
                    <a:pt x="352914" y="496459"/>
                  </a:lnTo>
                  <a:lnTo>
                    <a:pt x="334450" y="465126"/>
                  </a:lnTo>
                  <a:lnTo>
                    <a:pt x="328294" y="424814"/>
                  </a:lnTo>
                  <a:lnTo>
                    <a:pt x="328294" y="307339"/>
                  </a:lnTo>
                  <a:lnTo>
                    <a:pt x="440944" y="307339"/>
                  </a:lnTo>
                  <a:lnTo>
                    <a:pt x="429132" y="300863"/>
                  </a:lnTo>
                  <a:lnTo>
                    <a:pt x="380174" y="271843"/>
                  </a:lnTo>
                  <a:lnTo>
                    <a:pt x="343338" y="238752"/>
                  </a:lnTo>
                  <a:lnTo>
                    <a:pt x="330962" y="184530"/>
                  </a:lnTo>
                  <a:lnTo>
                    <a:pt x="330962" y="116204"/>
                  </a:lnTo>
                  <a:lnTo>
                    <a:pt x="337163" y="74371"/>
                  </a:lnTo>
                  <a:lnTo>
                    <a:pt x="355764" y="41833"/>
                  </a:lnTo>
                  <a:lnTo>
                    <a:pt x="386758" y="18592"/>
                  </a:lnTo>
                  <a:lnTo>
                    <a:pt x="430139" y="4648"/>
                  </a:lnTo>
                  <a:lnTo>
                    <a:pt x="485901" y="0"/>
                  </a:lnTo>
                  <a:close/>
                </a:path>
                <a:path w="639445" h="537209">
                  <a:moveTo>
                    <a:pt x="154431" y="0"/>
                  </a:moveTo>
                  <a:lnTo>
                    <a:pt x="210729" y="4479"/>
                  </a:lnTo>
                  <a:lnTo>
                    <a:pt x="254505" y="17914"/>
                  </a:lnTo>
                  <a:lnTo>
                    <a:pt x="285767" y="40297"/>
                  </a:lnTo>
                  <a:lnTo>
                    <a:pt x="310768" y="111887"/>
                  </a:lnTo>
                  <a:lnTo>
                    <a:pt x="310768" y="312547"/>
                  </a:lnTo>
                  <a:lnTo>
                    <a:pt x="310768" y="314325"/>
                  </a:lnTo>
                  <a:lnTo>
                    <a:pt x="310768" y="424942"/>
                  </a:lnTo>
                  <a:lnTo>
                    <a:pt x="304519" y="465191"/>
                  </a:lnTo>
                  <a:lnTo>
                    <a:pt x="285767" y="496486"/>
                  </a:lnTo>
                  <a:lnTo>
                    <a:pt x="254505" y="518832"/>
                  </a:lnTo>
                  <a:lnTo>
                    <a:pt x="210729" y="532235"/>
                  </a:lnTo>
                  <a:lnTo>
                    <a:pt x="154431" y="536701"/>
                  </a:lnTo>
                  <a:lnTo>
                    <a:pt x="98820" y="532053"/>
                  </a:lnTo>
                  <a:lnTo>
                    <a:pt x="55577" y="518109"/>
                  </a:lnTo>
                  <a:lnTo>
                    <a:pt x="24696" y="494868"/>
                  </a:lnTo>
                  <a:lnTo>
                    <a:pt x="6173" y="462330"/>
                  </a:lnTo>
                  <a:lnTo>
                    <a:pt x="0" y="420497"/>
                  </a:lnTo>
                  <a:lnTo>
                    <a:pt x="0" y="116204"/>
                  </a:lnTo>
                  <a:lnTo>
                    <a:pt x="6173" y="74371"/>
                  </a:lnTo>
                  <a:lnTo>
                    <a:pt x="24696" y="41833"/>
                  </a:lnTo>
                  <a:lnTo>
                    <a:pt x="55577" y="18592"/>
                  </a:lnTo>
                  <a:lnTo>
                    <a:pt x="98820" y="4648"/>
                  </a:lnTo>
                  <a:lnTo>
                    <a:pt x="154431" y="0"/>
                  </a:lnTo>
                  <a:close/>
                </a:path>
              </a:pathLst>
            </a:custGeom>
            <a:ln w="9004">
              <a:solidFill>
                <a:srgbClr val="D6393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2022-05-08T08:08:04Z</dcterms:created>
  <dcterms:modified xsi:type="dcterms:W3CDTF">2022-05-08T08:08:04Z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</Properties>
</file>