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Haettenschweiler" panose="00000000000000000000" pitchFamily="34" charset="1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54284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981200"/>
            <a:ext cx="7772400" cy="508711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121" y="8288184"/>
            <a:ext cx="1507413" cy="150741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53256" y="8378951"/>
            <a:ext cx="1441703" cy="14417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30680" y="7498079"/>
            <a:ext cx="2322575" cy="2322576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626108" y="7493507"/>
            <a:ext cx="2331720" cy="2331720"/>
          </a:xfrm>
          <a:custGeom>
            <a:avLst/>
            <a:gdLst/>
            <a:ahLst/>
            <a:cxnLst/>
            <a:rect l="l" t="t" r="r" b="b"/>
            <a:pathLst>
              <a:path w="2331720" h="2331720">
                <a:moveTo>
                  <a:pt x="0" y="2331720"/>
                </a:moveTo>
                <a:lnTo>
                  <a:pt x="2331720" y="2331720"/>
                </a:lnTo>
                <a:lnTo>
                  <a:pt x="2331720" y="0"/>
                </a:lnTo>
                <a:lnTo>
                  <a:pt x="0" y="0"/>
                </a:lnTo>
                <a:lnTo>
                  <a:pt x="0" y="233172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41847" y="2505455"/>
            <a:ext cx="1911096" cy="191109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191256" y="5782056"/>
            <a:ext cx="4361815" cy="1658620"/>
          </a:xfrm>
          <a:custGeom>
            <a:avLst/>
            <a:gdLst/>
            <a:ahLst/>
            <a:cxnLst/>
            <a:rect l="l" t="t" r="r" b="b"/>
            <a:pathLst>
              <a:path w="4361815" h="1658620">
                <a:moveTo>
                  <a:pt x="4361688" y="0"/>
                </a:moveTo>
                <a:lnTo>
                  <a:pt x="0" y="0"/>
                </a:lnTo>
                <a:lnTo>
                  <a:pt x="0" y="1658112"/>
                </a:lnTo>
                <a:lnTo>
                  <a:pt x="4361688" y="1658112"/>
                </a:lnTo>
                <a:lnTo>
                  <a:pt x="4361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191256" y="5782056"/>
            <a:ext cx="4361815" cy="1658620"/>
          </a:xfrm>
          <a:custGeom>
            <a:avLst/>
            <a:gdLst/>
            <a:ahLst/>
            <a:cxnLst/>
            <a:rect l="l" t="t" r="r" b="b"/>
            <a:pathLst>
              <a:path w="4361815" h="1658620">
                <a:moveTo>
                  <a:pt x="0" y="1658112"/>
                </a:moveTo>
                <a:lnTo>
                  <a:pt x="4361688" y="1658112"/>
                </a:lnTo>
                <a:lnTo>
                  <a:pt x="4361688" y="0"/>
                </a:lnTo>
                <a:lnTo>
                  <a:pt x="0" y="0"/>
                </a:lnTo>
                <a:lnTo>
                  <a:pt x="0" y="1658112"/>
                </a:lnTo>
                <a:close/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02455" y="6231382"/>
            <a:ext cx="29381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00AF50"/>
                </a:solidFill>
                <a:latin typeface="Haettenschweiler"/>
                <a:cs typeface="Haettenschweiler"/>
              </a:rPr>
              <a:t>Portadas</a:t>
            </a:r>
            <a:r>
              <a:rPr dirty="0" sz="3600" spc="-70" b="1">
                <a:solidFill>
                  <a:srgbClr val="00AF50"/>
                </a:solidFill>
                <a:latin typeface="Haettenschweiler"/>
                <a:cs typeface="Haettenschweiler"/>
              </a:rPr>
              <a:t> </a:t>
            </a:r>
            <a:r>
              <a:rPr dirty="0" sz="3600" b="1">
                <a:solidFill>
                  <a:srgbClr val="00AF50"/>
                </a:solidFill>
                <a:latin typeface="Haettenschweiler"/>
                <a:cs typeface="Haettenschweiler"/>
              </a:rPr>
              <a:t>de</a:t>
            </a:r>
            <a:r>
              <a:rPr dirty="0" sz="3600" spc="-55" b="1">
                <a:solidFill>
                  <a:srgbClr val="00AF50"/>
                </a:solidFill>
                <a:latin typeface="Haettenschweiler"/>
                <a:cs typeface="Haettenschweiler"/>
              </a:rPr>
              <a:t> </a:t>
            </a:r>
            <a:r>
              <a:rPr dirty="0" sz="3600" spc="-10" b="1">
                <a:solidFill>
                  <a:srgbClr val="00AF50"/>
                </a:solidFill>
                <a:latin typeface="Haettenschweiler"/>
                <a:cs typeface="Haettenschweiler"/>
              </a:rPr>
              <a:t>ciencias</a:t>
            </a:r>
            <a:endParaRPr sz="3600">
              <a:latin typeface="Haettenschweiler"/>
              <a:cs typeface="Haettenschweil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2022-05-08T07:40:54Z</dcterms:created>
  <dcterms:modified xsi:type="dcterms:W3CDTF">2022-05-08T07:40:54Z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