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Calibri" panose="00000000000000000000" pitchFamily="34" charset="1"/>
      <p:regular r:id="rId8"/>
    </p:embeddedFont>
    <p:embeddedFont>
      <p:font typeface="Chiller" panose="00000000000000000000" pitchFamily="82" charset="1"/>
      <p:bold r:id="rId10"/>
    </p:embeddedFont>
    <p:embeddedFont>
      <p:font typeface="Impact" panose="00000000000000000000" pitchFamily="34" charset="1"/>
      <p:regular r:id="rId9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94783" y="6932481"/>
            <a:ext cx="1967649" cy="278626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7559039" cy="1067714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8100" y="53339"/>
            <a:ext cx="7467600" cy="10564495"/>
          </a:xfrm>
          <a:custGeom>
            <a:avLst/>
            <a:gdLst/>
            <a:ahLst/>
            <a:cxnLst/>
            <a:rect l="l" t="t" r="r" b="b"/>
            <a:pathLst>
              <a:path w="7467600" h="10564495">
                <a:moveTo>
                  <a:pt x="7467600" y="0"/>
                </a:moveTo>
                <a:lnTo>
                  <a:pt x="0" y="0"/>
                </a:lnTo>
                <a:lnTo>
                  <a:pt x="0" y="10564368"/>
                </a:lnTo>
                <a:lnTo>
                  <a:pt x="7467600" y="10564368"/>
                </a:lnTo>
                <a:lnTo>
                  <a:pt x="746760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38100" y="53339"/>
            <a:ext cx="7467600" cy="10564495"/>
          </a:xfrm>
          <a:custGeom>
            <a:avLst/>
            <a:gdLst/>
            <a:ahLst/>
            <a:cxnLst/>
            <a:rect l="l" t="t" r="r" b="b"/>
            <a:pathLst>
              <a:path w="7467600" h="10564495">
                <a:moveTo>
                  <a:pt x="0" y="10564368"/>
                </a:moveTo>
                <a:lnTo>
                  <a:pt x="7467600" y="10564368"/>
                </a:lnTo>
                <a:lnTo>
                  <a:pt x="7467600" y="0"/>
                </a:lnTo>
                <a:lnTo>
                  <a:pt x="0" y="0"/>
                </a:lnTo>
                <a:lnTo>
                  <a:pt x="0" y="10564368"/>
                </a:lnTo>
                <a:close/>
              </a:path>
            </a:pathLst>
          </a:custGeom>
          <a:ln w="76200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51815" y="51815"/>
            <a:ext cx="7391400" cy="10540365"/>
          </a:xfrm>
          <a:custGeom>
            <a:avLst/>
            <a:gdLst/>
            <a:ahLst/>
            <a:cxnLst/>
            <a:rect l="l" t="t" r="r" b="b"/>
            <a:pathLst>
              <a:path w="7391400" h="10540365">
                <a:moveTo>
                  <a:pt x="0" y="10539984"/>
                </a:moveTo>
                <a:lnTo>
                  <a:pt x="7391400" y="10539984"/>
                </a:lnTo>
                <a:lnTo>
                  <a:pt x="7391400" y="0"/>
                </a:lnTo>
                <a:lnTo>
                  <a:pt x="0" y="0"/>
                </a:lnTo>
                <a:lnTo>
                  <a:pt x="0" y="1053998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50592" y="3791711"/>
            <a:ext cx="2657856" cy="31272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6591" y="1252549"/>
            <a:ext cx="4709667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6591" y="1252549"/>
            <a:ext cx="422783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Formación</a:t>
            </a:r>
            <a:r>
              <a:rPr dirty="0" spc="-25"/>
              <a:t> </a:t>
            </a:r>
            <a:r>
              <a:rPr dirty="0" spc="-10"/>
              <a:t>Cívica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48398" y="5760402"/>
            <a:ext cx="6351905" cy="4379595"/>
            <a:chOff x="748398" y="5760402"/>
            <a:chExt cx="6351905" cy="437959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647" y="5770740"/>
              <a:ext cx="6331254" cy="435890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53160" y="5765164"/>
              <a:ext cx="6342380" cy="4370070"/>
            </a:xfrm>
            <a:custGeom>
              <a:avLst/>
              <a:gdLst/>
              <a:ahLst/>
              <a:cxnLst/>
              <a:rect l="l" t="t" r="r" b="b"/>
              <a:pathLst>
                <a:path w="6342380" h="4370070">
                  <a:moveTo>
                    <a:pt x="0" y="1064260"/>
                  </a:moveTo>
                  <a:lnTo>
                    <a:pt x="5728157" y="0"/>
                  </a:lnTo>
                  <a:lnTo>
                    <a:pt x="6342329" y="3305810"/>
                  </a:lnTo>
                  <a:lnTo>
                    <a:pt x="614121" y="4370031"/>
                  </a:lnTo>
                  <a:lnTo>
                    <a:pt x="0" y="10642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805939" y="6454139"/>
            <a:ext cx="4620895" cy="3096895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400"/>
              </a:spcBef>
            </a:pP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Impact"/>
                <a:cs typeface="Impact"/>
              </a:rPr>
              <a:t>Datos:</a:t>
            </a:r>
            <a:endParaRPr sz="2000">
              <a:latin typeface="Impact"/>
              <a:cs typeface="Impact"/>
            </a:endParaRPr>
          </a:p>
          <a:p>
            <a:pPr marL="93345">
              <a:lnSpc>
                <a:spcPct val="100000"/>
              </a:lnSpc>
              <a:spcBef>
                <a:spcPts val="470"/>
              </a:spcBef>
            </a:pPr>
            <a:r>
              <a:rPr dirty="0" sz="3600" spc="-10" b="1">
                <a:latin typeface="Chiller"/>
                <a:cs typeface="Chiller"/>
              </a:rPr>
              <a:t>Nombre:</a:t>
            </a:r>
            <a:endParaRPr sz="3600">
              <a:latin typeface="Chiller"/>
              <a:cs typeface="Chiller"/>
            </a:endParaRPr>
          </a:p>
          <a:p>
            <a:pPr marL="93345" marR="2973705">
              <a:lnSpc>
                <a:spcPct val="122200"/>
              </a:lnSpc>
            </a:pPr>
            <a:r>
              <a:rPr dirty="0" sz="3600" spc="-10" b="1">
                <a:latin typeface="Chiller"/>
                <a:cs typeface="Chiller"/>
              </a:rPr>
              <a:t>Profesor@: Institución:</a:t>
            </a:r>
            <a:endParaRPr sz="3600">
              <a:latin typeface="Chiller"/>
              <a:cs typeface="Chill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2022-05-08T06:05:10Z</dcterms:created>
  <dcterms:modified xsi:type="dcterms:W3CDTF">2022-05-08T06:05:10Z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