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4444" y="0"/>
            <a:ext cx="7547609" cy="10674985"/>
            <a:chOff x="4444" y="0"/>
            <a:chExt cx="7547609" cy="1067498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444" y="0"/>
              <a:ext cx="7547609" cy="10674982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80335" y="8633459"/>
              <a:ext cx="2566669" cy="481330"/>
            </a:xfrm>
            <a:prstGeom prst="rect">
              <a:avLst/>
            </a:prstGeom>
          </p:spPr>
        </p:pic>
        <p:pic>
          <p:nvPicPr>
            <p:cNvPr id="5" name="object 5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547495" y="2873374"/>
              <a:ext cx="4460239" cy="1534794"/>
            </a:xfrm>
            <a:prstGeom prst="rect">
              <a:avLst/>
            </a:prstGeom>
          </p:spPr>
        </p:pic>
        <p:pic>
          <p:nvPicPr>
            <p:cNvPr id="6" name="object 6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291839" y="2197734"/>
              <a:ext cx="876935" cy="971550"/>
            </a:xfrm>
            <a:prstGeom prst="rect">
              <a:avLst/>
            </a:prstGeom>
          </p:spPr>
        </p:pic>
        <p:pic>
          <p:nvPicPr>
            <p:cNvPr id="7" name="object 7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592069" y="4179569"/>
              <a:ext cx="2374900" cy="685165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1310640" y="2678429"/>
              <a:ext cx="4937125" cy="1838325"/>
            </a:xfrm>
            <a:custGeom>
              <a:avLst/>
              <a:gdLst/>
              <a:ahLst/>
              <a:cxnLst/>
              <a:rect l="l" t="t" r="r" b="b"/>
              <a:pathLst>
                <a:path w="4937125" h="1838325">
                  <a:moveTo>
                    <a:pt x="0" y="1838325"/>
                  </a:moveTo>
                  <a:lnTo>
                    <a:pt x="751204" y="1838325"/>
                  </a:lnTo>
                </a:path>
                <a:path w="4937125" h="1838325">
                  <a:moveTo>
                    <a:pt x="0" y="0"/>
                  </a:moveTo>
                  <a:lnTo>
                    <a:pt x="1787525" y="0"/>
                  </a:lnTo>
                </a:path>
                <a:path w="4937125" h="1838325">
                  <a:moveTo>
                    <a:pt x="4180205" y="1838325"/>
                  </a:moveTo>
                  <a:lnTo>
                    <a:pt x="4931410" y="1838325"/>
                  </a:lnTo>
                </a:path>
                <a:path w="4937125" h="1838325">
                  <a:moveTo>
                    <a:pt x="3149600" y="0"/>
                  </a:moveTo>
                  <a:lnTo>
                    <a:pt x="4937125" y="0"/>
                  </a:lnTo>
                </a:path>
              </a:pathLst>
            </a:custGeom>
            <a:ln w="856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2022-07-29T03:17:15Z</dcterms:created>
  <dcterms:modified xsi:type="dcterms:W3CDTF">2022-07-29T03:17:15Z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</Properties>
</file>