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Bernard MT Condensed" panose="00000000000000000000" pitchFamily="18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FFD966"/>
                </a:solidFill>
                <a:latin typeface="Bernard MT Condensed"/>
                <a:cs typeface="Bernard MT Condense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FFD966"/>
                </a:solidFill>
                <a:latin typeface="Bernard MT Condensed"/>
                <a:cs typeface="Bernard MT Condense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FFD966"/>
                </a:solidFill>
                <a:latin typeface="Bernard MT Condensed"/>
                <a:cs typeface="Bernard MT Condense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240" y="0"/>
            <a:ext cx="7543800" cy="1056741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6971" y="291780"/>
            <a:ext cx="3708907" cy="2569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FFD966"/>
                </a:solidFill>
                <a:latin typeface="Bernard MT Condensed"/>
                <a:cs typeface="Bernard MT Condense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4130" marR="5080">
              <a:lnSpc>
                <a:spcPct val="115900"/>
              </a:lnSpc>
              <a:spcBef>
                <a:spcPts val="95"/>
              </a:spcBef>
            </a:pPr>
            <a:r>
              <a:rPr dirty="0" spc="-10"/>
              <a:t>Geometría Analítica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533399"/>
            <a:ext cx="7320280" cy="9758045"/>
            <a:chOff x="0" y="533399"/>
            <a:chExt cx="7320280" cy="975804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79575"/>
              <a:ext cx="1804416" cy="1347216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6120384" y="533399"/>
              <a:ext cx="866140" cy="966469"/>
            </a:xfrm>
            <a:custGeom>
              <a:avLst/>
              <a:gdLst/>
              <a:ahLst/>
              <a:cxnLst/>
              <a:rect l="l" t="t" r="r" b="b"/>
              <a:pathLst>
                <a:path w="866140" h="966469">
                  <a:moveTo>
                    <a:pt x="432815" y="0"/>
                  </a:moveTo>
                  <a:lnTo>
                    <a:pt x="330580" y="369061"/>
                  </a:lnTo>
                  <a:lnTo>
                    <a:pt x="0" y="369061"/>
                  </a:lnTo>
                  <a:lnTo>
                    <a:pt x="267462" y="597153"/>
                  </a:lnTo>
                  <a:lnTo>
                    <a:pt x="165353" y="966215"/>
                  </a:lnTo>
                  <a:lnTo>
                    <a:pt x="432815" y="738124"/>
                  </a:lnTo>
                  <a:lnTo>
                    <a:pt x="700277" y="966215"/>
                  </a:lnTo>
                  <a:lnTo>
                    <a:pt x="598169" y="597153"/>
                  </a:lnTo>
                  <a:lnTo>
                    <a:pt x="865632" y="369061"/>
                  </a:lnTo>
                  <a:lnTo>
                    <a:pt x="534923" y="369061"/>
                  </a:lnTo>
                  <a:lnTo>
                    <a:pt x="432815" y="0"/>
                  </a:lnTo>
                  <a:close/>
                </a:path>
              </a:pathLst>
            </a:custGeom>
            <a:solidFill>
              <a:srgbClr val="BE9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61988" y="6511035"/>
              <a:ext cx="7019925" cy="3742054"/>
            </a:xfrm>
            <a:custGeom>
              <a:avLst/>
              <a:gdLst/>
              <a:ahLst/>
              <a:cxnLst/>
              <a:rect l="l" t="t" r="r" b="b"/>
              <a:pathLst>
                <a:path w="7019925" h="3742054">
                  <a:moveTo>
                    <a:pt x="6759333" y="0"/>
                  </a:moveTo>
                  <a:lnTo>
                    <a:pt x="0" y="552069"/>
                  </a:lnTo>
                  <a:lnTo>
                    <a:pt x="260527" y="3741889"/>
                  </a:lnTo>
                  <a:lnTo>
                    <a:pt x="7019810" y="3189820"/>
                  </a:lnTo>
                  <a:lnTo>
                    <a:pt x="67593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61988" y="6511035"/>
              <a:ext cx="7019925" cy="3742054"/>
            </a:xfrm>
            <a:custGeom>
              <a:avLst/>
              <a:gdLst/>
              <a:ahLst/>
              <a:cxnLst/>
              <a:rect l="l" t="t" r="r" b="b"/>
              <a:pathLst>
                <a:path w="7019925" h="3742054">
                  <a:moveTo>
                    <a:pt x="0" y="552069"/>
                  </a:moveTo>
                  <a:lnTo>
                    <a:pt x="6759333" y="0"/>
                  </a:lnTo>
                  <a:lnTo>
                    <a:pt x="7019810" y="3189820"/>
                  </a:lnTo>
                  <a:lnTo>
                    <a:pt x="260527" y="3741889"/>
                  </a:lnTo>
                  <a:lnTo>
                    <a:pt x="0" y="552069"/>
                  </a:lnTo>
                  <a:close/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11429" y="7180960"/>
              <a:ext cx="650240" cy="248920"/>
            </a:xfrm>
            <a:custGeom>
              <a:avLst/>
              <a:gdLst/>
              <a:ahLst/>
              <a:cxnLst/>
              <a:rect l="l" t="t" r="r" b="b"/>
              <a:pathLst>
                <a:path w="650240" h="248920">
                  <a:moveTo>
                    <a:pt x="132664" y="164084"/>
                  </a:moveTo>
                  <a:lnTo>
                    <a:pt x="125780" y="72390"/>
                  </a:lnTo>
                  <a:lnTo>
                    <a:pt x="122313" y="41275"/>
                  </a:lnTo>
                  <a:lnTo>
                    <a:pt x="122199" y="40487"/>
                  </a:lnTo>
                  <a:lnTo>
                    <a:pt x="98869" y="9525"/>
                  </a:lnTo>
                  <a:lnTo>
                    <a:pt x="80429" y="7112"/>
                  </a:lnTo>
                  <a:lnTo>
                    <a:pt x="80429" y="155829"/>
                  </a:lnTo>
                  <a:lnTo>
                    <a:pt x="80225" y="164084"/>
                  </a:lnTo>
                  <a:lnTo>
                    <a:pt x="78752" y="167259"/>
                  </a:lnTo>
                  <a:lnTo>
                    <a:pt x="77279" y="170307"/>
                  </a:lnTo>
                  <a:lnTo>
                    <a:pt x="72796" y="172212"/>
                  </a:lnTo>
                  <a:lnTo>
                    <a:pt x="65328" y="172847"/>
                  </a:lnTo>
                  <a:lnTo>
                    <a:pt x="54622" y="41656"/>
                  </a:lnTo>
                  <a:lnTo>
                    <a:pt x="60286" y="41275"/>
                  </a:lnTo>
                  <a:lnTo>
                    <a:pt x="64185" y="41529"/>
                  </a:lnTo>
                  <a:lnTo>
                    <a:pt x="68491" y="43561"/>
                  </a:lnTo>
                  <a:lnTo>
                    <a:pt x="69951" y="45339"/>
                  </a:lnTo>
                  <a:lnTo>
                    <a:pt x="70739" y="47879"/>
                  </a:lnTo>
                  <a:lnTo>
                    <a:pt x="71513" y="50292"/>
                  </a:lnTo>
                  <a:lnTo>
                    <a:pt x="72275" y="56134"/>
                  </a:lnTo>
                  <a:lnTo>
                    <a:pt x="80429" y="155829"/>
                  </a:lnTo>
                  <a:lnTo>
                    <a:pt x="80429" y="7112"/>
                  </a:lnTo>
                  <a:lnTo>
                    <a:pt x="70319" y="6946"/>
                  </a:lnTo>
                  <a:lnTo>
                    <a:pt x="56057" y="7454"/>
                  </a:lnTo>
                  <a:lnTo>
                    <a:pt x="38785" y="8636"/>
                  </a:lnTo>
                  <a:lnTo>
                    <a:pt x="0" y="11811"/>
                  </a:lnTo>
                  <a:lnTo>
                    <a:pt x="16281" y="211201"/>
                  </a:lnTo>
                  <a:lnTo>
                    <a:pt x="81661" y="205879"/>
                  </a:lnTo>
                  <a:lnTo>
                    <a:pt x="120345" y="196850"/>
                  </a:lnTo>
                  <a:lnTo>
                    <a:pt x="132575" y="170307"/>
                  </a:lnTo>
                  <a:lnTo>
                    <a:pt x="132664" y="164084"/>
                  </a:lnTo>
                  <a:close/>
                </a:path>
                <a:path w="650240" h="248920">
                  <a:moveTo>
                    <a:pt x="264490" y="190893"/>
                  </a:moveTo>
                  <a:lnTo>
                    <a:pt x="263626" y="180340"/>
                  </a:lnTo>
                  <a:lnTo>
                    <a:pt x="262763" y="169799"/>
                  </a:lnTo>
                  <a:lnTo>
                    <a:pt x="258470" y="117221"/>
                  </a:lnTo>
                  <a:lnTo>
                    <a:pt x="254393" y="75336"/>
                  </a:lnTo>
                  <a:lnTo>
                    <a:pt x="251371" y="58039"/>
                  </a:lnTo>
                  <a:lnTo>
                    <a:pt x="250837" y="55626"/>
                  </a:lnTo>
                  <a:lnTo>
                    <a:pt x="217195" y="29578"/>
                  </a:lnTo>
                  <a:lnTo>
                    <a:pt x="211759" y="29146"/>
                  </a:lnTo>
                  <a:lnTo>
                    <a:pt x="211759" y="164211"/>
                  </a:lnTo>
                  <a:lnTo>
                    <a:pt x="210921" y="166370"/>
                  </a:lnTo>
                  <a:lnTo>
                    <a:pt x="210197" y="168148"/>
                  </a:lnTo>
                  <a:lnTo>
                    <a:pt x="208241" y="169291"/>
                  </a:lnTo>
                  <a:lnTo>
                    <a:pt x="201841" y="169799"/>
                  </a:lnTo>
                  <a:lnTo>
                    <a:pt x="199542" y="168783"/>
                  </a:lnTo>
                  <a:lnTo>
                    <a:pt x="198158" y="166243"/>
                  </a:lnTo>
                  <a:lnTo>
                    <a:pt x="196926" y="164084"/>
                  </a:lnTo>
                  <a:lnTo>
                    <a:pt x="196011" y="159131"/>
                  </a:lnTo>
                  <a:lnTo>
                    <a:pt x="195884" y="158242"/>
                  </a:lnTo>
                  <a:lnTo>
                    <a:pt x="194627" y="142748"/>
                  </a:lnTo>
                  <a:lnTo>
                    <a:pt x="194805" y="137033"/>
                  </a:lnTo>
                  <a:lnTo>
                    <a:pt x="195757" y="133096"/>
                  </a:lnTo>
                  <a:lnTo>
                    <a:pt x="196710" y="129032"/>
                  </a:lnTo>
                  <a:lnTo>
                    <a:pt x="200926" y="123698"/>
                  </a:lnTo>
                  <a:lnTo>
                    <a:pt x="208407" y="117221"/>
                  </a:lnTo>
                  <a:lnTo>
                    <a:pt x="211696" y="157607"/>
                  </a:lnTo>
                  <a:lnTo>
                    <a:pt x="211759" y="164211"/>
                  </a:lnTo>
                  <a:lnTo>
                    <a:pt x="211759" y="29146"/>
                  </a:lnTo>
                  <a:lnTo>
                    <a:pt x="206768" y="28740"/>
                  </a:lnTo>
                  <a:lnTo>
                    <a:pt x="194894" y="29083"/>
                  </a:lnTo>
                  <a:lnTo>
                    <a:pt x="184886" y="30403"/>
                  </a:lnTo>
                  <a:lnTo>
                    <a:pt x="151028" y="49174"/>
                  </a:lnTo>
                  <a:lnTo>
                    <a:pt x="142849" y="80899"/>
                  </a:lnTo>
                  <a:lnTo>
                    <a:pt x="143268" y="89027"/>
                  </a:lnTo>
                  <a:lnTo>
                    <a:pt x="144157" y="99949"/>
                  </a:lnTo>
                  <a:lnTo>
                    <a:pt x="190817" y="96139"/>
                  </a:lnTo>
                  <a:lnTo>
                    <a:pt x="188683" y="70142"/>
                  </a:lnTo>
                  <a:lnTo>
                    <a:pt x="188772" y="63754"/>
                  </a:lnTo>
                  <a:lnTo>
                    <a:pt x="198234" y="58039"/>
                  </a:lnTo>
                  <a:lnTo>
                    <a:pt x="200456" y="59055"/>
                  </a:lnTo>
                  <a:lnTo>
                    <a:pt x="201942" y="61595"/>
                  </a:lnTo>
                  <a:lnTo>
                    <a:pt x="203428" y="64008"/>
                  </a:lnTo>
                  <a:lnTo>
                    <a:pt x="204508" y="69596"/>
                  </a:lnTo>
                  <a:lnTo>
                    <a:pt x="205765" y="84963"/>
                  </a:lnTo>
                  <a:lnTo>
                    <a:pt x="205562" y="89535"/>
                  </a:lnTo>
                  <a:lnTo>
                    <a:pt x="179425" y="106807"/>
                  </a:lnTo>
                  <a:lnTo>
                    <a:pt x="169392" y="112001"/>
                  </a:lnTo>
                  <a:lnTo>
                    <a:pt x="147967" y="142748"/>
                  </a:lnTo>
                  <a:lnTo>
                    <a:pt x="148234" y="149733"/>
                  </a:lnTo>
                  <a:lnTo>
                    <a:pt x="157708" y="190436"/>
                  </a:lnTo>
                  <a:lnTo>
                    <a:pt x="180975" y="200253"/>
                  </a:lnTo>
                  <a:lnTo>
                    <a:pt x="187413" y="200152"/>
                  </a:lnTo>
                  <a:lnTo>
                    <a:pt x="214922" y="180340"/>
                  </a:lnTo>
                  <a:lnTo>
                    <a:pt x="216103" y="194830"/>
                  </a:lnTo>
                  <a:lnTo>
                    <a:pt x="264490" y="190893"/>
                  </a:lnTo>
                  <a:close/>
                </a:path>
                <a:path w="650240" h="248920">
                  <a:moveTo>
                    <a:pt x="350100" y="183896"/>
                  </a:moveTo>
                  <a:lnTo>
                    <a:pt x="348005" y="158242"/>
                  </a:lnTo>
                  <a:lnTo>
                    <a:pt x="347954" y="157607"/>
                  </a:lnTo>
                  <a:lnTo>
                    <a:pt x="339826" y="158242"/>
                  </a:lnTo>
                  <a:lnTo>
                    <a:pt x="324002" y="55626"/>
                  </a:lnTo>
                  <a:lnTo>
                    <a:pt x="323672" y="51562"/>
                  </a:lnTo>
                  <a:lnTo>
                    <a:pt x="337096" y="50546"/>
                  </a:lnTo>
                  <a:lnTo>
                    <a:pt x="335076" y="25781"/>
                  </a:lnTo>
                  <a:lnTo>
                    <a:pt x="334987" y="24638"/>
                  </a:lnTo>
                  <a:lnTo>
                    <a:pt x="321564" y="25781"/>
                  </a:lnTo>
                  <a:lnTo>
                    <a:pt x="319468" y="0"/>
                  </a:lnTo>
                  <a:lnTo>
                    <a:pt x="269595" y="4064"/>
                  </a:lnTo>
                  <a:lnTo>
                    <a:pt x="271703" y="29845"/>
                  </a:lnTo>
                  <a:lnTo>
                    <a:pt x="260997" y="30734"/>
                  </a:lnTo>
                  <a:lnTo>
                    <a:pt x="263105" y="56515"/>
                  </a:lnTo>
                  <a:lnTo>
                    <a:pt x="273812" y="55626"/>
                  </a:lnTo>
                  <a:lnTo>
                    <a:pt x="280593" y="138684"/>
                  </a:lnTo>
                  <a:lnTo>
                    <a:pt x="288353" y="177546"/>
                  </a:lnTo>
                  <a:lnTo>
                    <a:pt x="292328" y="180594"/>
                  </a:lnTo>
                  <a:lnTo>
                    <a:pt x="296303" y="183781"/>
                  </a:lnTo>
                  <a:lnTo>
                    <a:pt x="300748" y="185547"/>
                  </a:lnTo>
                  <a:lnTo>
                    <a:pt x="305663" y="186067"/>
                  </a:lnTo>
                  <a:lnTo>
                    <a:pt x="310578" y="186690"/>
                  </a:lnTo>
                  <a:lnTo>
                    <a:pt x="318706" y="186436"/>
                  </a:lnTo>
                  <a:lnTo>
                    <a:pt x="350100" y="183896"/>
                  </a:lnTo>
                  <a:close/>
                </a:path>
                <a:path w="650240" h="248920">
                  <a:moveTo>
                    <a:pt x="466140" y="134645"/>
                  </a:moveTo>
                  <a:lnTo>
                    <a:pt x="461962" y="68072"/>
                  </a:lnTo>
                  <a:lnTo>
                    <a:pt x="456920" y="41021"/>
                  </a:lnTo>
                  <a:lnTo>
                    <a:pt x="455383" y="36830"/>
                  </a:lnTo>
                  <a:lnTo>
                    <a:pt x="451954" y="31623"/>
                  </a:lnTo>
                  <a:lnTo>
                    <a:pt x="447167" y="26670"/>
                  </a:lnTo>
                  <a:lnTo>
                    <a:pt x="442391" y="21590"/>
                  </a:lnTo>
                  <a:lnTo>
                    <a:pt x="435851" y="17780"/>
                  </a:lnTo>
                  <a:lnTo>
                    <a:pt x="427583" y="15113"/>
                  </a:lnTo>
                  <a:lnTo>
                    <a:pt x="421093" y="13449"/>
                  </a:lnTo>
                  <a:lnTo>
                    <a:pt x="417842" y="12992"/>
                  </a:lnTo>
                  <a:lnTo>
                    <a:pt x="417842" y="146812"/>
                  </a:lnTo>
                  <a:lnTo>
                    <a:pt x="416839" y="149758"/>
                  </a:lnTo>
                  <a:lnTo>
                    <a:pt x="416306" y="151257"/>
                  </a:lnTo>
                  <a:lnTo>
                    <a:pt x="414451" y="152527"/>
                  </a:lnTo>
                  <a:lnTo>
                    <a:pt x="411492" y="152781"/>
                  </a:lnTo>
                  <a:lnTo>
                    <a:pt x="408622" y="152908"/>
                  </a:lnTo>
                  <a:lnTo>
                    <a:pt x="406590" y="151892"/>
                  </a:lnTo>
                  <a:lnTo>
                    <a:pt x="396024" y="52959"/>
                  </a:lnTo>
                  <a:lnTo>
                    <a:pt x="396113" y="47117"/>
                  </a:lnTo>
                  <a:lnTo>
                    <a:pt x="397217" y="44069"/>
                  </a:lnTo>
                  <a:lnTo>
                    <a:pt x="397675" y="42799"/>
                  </a:lnTo>
                  <a:lnTo>
                    <a:pt x="399554" y="41529"/>
                  </a:lnTo>
                  <a:lnTo>
                    <a:pt x="405460" y="41021"/>
                  </a:lnTo>
                  <a:lnTo>
                    <a:pt x="407492" y="42037"/>
                  </a:lnTo>
                  <a:lnTo>
                    <a:pt x="417804" y="140589"/>
                  </a:lnTo>
                  <a:lnTo>
                    <a:pt x="417842" y="146812"/>
                  </a:lnTo>
                  <a:lnTo>
                    <a:pt x="417842" y="12992"/>
                  </a:lnTo>
                  <a:lnTo>
                    <a:pt x="414083" y="12446"/>
                  </a:lnTo>
                  <a:lnTo>
                    <a:pt x="406514" y="12115"/>
                  </a:lnTo>
                  <a:lnTo>
                    <a:pt x="398424" y="12446"/>
                  </a:lnTo>
                  <a:lnTo>
                    <a:pt x="360743" y="27660"/>
                  </a:lnTo>
                  <a:lnTo>
                    <a:pt x="347776" y="72136"/>
                  </a:lnTo>
                  <a:lnTo>
                    <a:pt x="348246" y="80899"/>
                  </a:lnTo>
                  <a:lnTo>
                    <a:pt x="351663" y="122809"/>
                  </a:lnTo>
                  <a:lnTo>
                    <a:pt x="359295" y="160528"/>
                  </a:lnTo>
                  <a:lnTo>
                    <a:pt x="392264" y="181368"/>
                  </a:lnTo>
                  <a:lnTo>
                    <a:pt x="406387" y="182041"/>
                  </a:lnTo>
                  <a:lnTo>
                    <a:pt x="414350" y="181610"/>
                  </a:lnTo>
                  <a:lnTo>
                    <a:pt x="453377" y="166878"/>
                  </a:lnTo>
                  <a:lnTo>
                    <a:pt x="462597" y="152908"/>
                  </a:lnTo>
                  <a:lnTo>
                    <a:pt x="464731" y="147574"/>
                  </a:lnTo>
                  <a:lnTo>
                    <a:pt x="465645" y="140589"/>
                  </a:lnTo>
                  <a:lnTo>
                    <a:pt x="466140" y="134645"/>
                  </a:lnTo>
                  <a:close/>
                </a:path>
                <a:path w="650240" h="248920">
                  <a:moveTo>
                    <a:pt x="587565" y="125361"/>
                  </a:moveTo>
                  <a:lnTo>
                    <a:pt x="573417" y="84899"/>
                  </a:lnTo>
                  <a:lnTo>
                    <a:pt x="536790" y="67183"/>
                  </a:lnTo>
                  <a:lnTo>
                    <a:pt x="529297" y="63754"/>
                  </a:lnTo>
                  <a:lnTo>
                    <a:pt x="516432" y="39370"/>
                  </a:lnTo>
                  <a:lnTo>
                    <a:pt x="516902" y="36576"/>
                  </a:lnTo>
                  <a:lnTo>
                    <a:pt x="518147" y="34671"/>
                  </a:lnTo>
                  <a:lnTo>
                    <a:pt x="519391" y="32639"/>
                  </a:lnTo>
                  <a:lnTo>
                    <a:pt x="521411" y="31623"/>
                  </a:lnTo>
                  <a:lnTo>
                    <a:pt x="524192" y="31369"/>
                  </a:lnTo>
                  <a:lnTo>
                    <a:pt x="527646" y="31115"/>
                  </a:lnTo>
                  <a:lnTo>
                    <a:pt x="529882" y="31877"/>
                  </a:lnTo>
                  <a:lnTo>
                    <a:pt x="530910" y="33909"/>
                  </a:lnTo>
                  <a:lnTo>
                    <a:pt x="531926" y="35814"/>
                  </a:lnTo>
                  <a:lnTo>
                    <a:pt x="532752" y="40513"/>
                  </a:lnTo>
                  <a:lnTo>
                    <a:pt x="534098" y="56896"/>
                  </a:lnTo>
                  <a:lnTo>
                    <a:pt x="578167" y="53340"/>
                  </a:lnTo>
                  <a:lnTo>
                    <a:pt x="576719" y="35687"/>
                  </a:lnTo>
                  <a:lnTo>
                    <a:pt x="576008" y="31115"/>
                  </a:lnTo>
                  <a:lnTo>
                    <a:pt x="575805" y="29718"/>
                  </a:lnTo>
                  <a:lnTo>
                    <a:pt x="541680" y="3111"/>
                  </a:lnTo>
                  <a:lnTo>
                    <a:pt x="527697" y="2159"/>
                  </a:lnTo>
                  <a:lnTo>
                    <a:pt x="519861" y="2540"/>
                  </a:lnTo>
                  <a:lnTo>
                    <a:pt x="478091" y="19304"/>
                  </a:lnTo>
                  <a:lnTo>
                    <a:pt x="472008" y="48133"/>
                  </a:lnTo>
                  <a:lnTo>
                    <a:pt x="472338" y="55118"/>
                  </a:lnTo>
                  <a:lnTo>
                    <a:pt x="497243" y="93497"/>
                  </a:lnTo>
                  <a:lnTo>
                    <a:pt x="519747" y="104279"/>
                  </a:lnTo>
                  <a:lnTo>
                    <a:pt x="528853" y="108673"/>
                  </a:lnTo>
                  <a:lnTo>
                    <a:pt x="542353" y="133858"/>
                  </a:lnTo>
                  <a:lnTo>
                    <a:pt x="541959" y="137668"/>
                  </a:lnTo>
                  <a:lnTo>
                    <a:pt x="540715" y="139573"/>
                  </a:lnTo>
                  <a:lnTo>
                    <a:pt x="539457" y="141351"/>
                  </a:lnTo>
                  <a:lnTo>
                    <a:pt x="537070" y="142494"/>
                  </a:lnTo>
                  <a:lnTo>
                    <a:pt x="530263" y="143002"/>
                  </a:lnTo>
                  <a:lnTo>
                    <a:pt x="527951" y="141859"/>
                  </a:lnTo>
                  <a:lnTo>
                    <a:pt x="525310" y="136779"/>
                  </a:lnTo>
                  <a:lnTo>
                    <a:pt x="524294" y="131191"/>
                  </a:lnTo>
                  <a:lnTo>
                    <a:pt x="522732" y="112014"/>
                  </a:lnTo>
                  <a:lnTo>
                    <a:pt x="478650" y="115697"/>
                  </a:lnTo>
                  <a:lnTo>
                    <a:pt x="486841" y="153670"/>
                  </a:lnTo>
                  <a:lnTo>
                    <a:pt x="521881" y="171373"/>
                  </a:lnTo>
                  <a:lnTo>
                    <a:pt x="530428" y="171818"/>
                  </a:lnTo>
                  <a:lnTo>
                    <a:pt x="539597" y="171450"/>
                  </a:lnTo>
                  <a:lnTo>
                    <a:pt x="576173" y="159258"/>
                  </a:lnTo>
                  <a:lnTo>
                    <a:pt x="587273" y="133096"/>
                  </a:lnTo>
                  <a:lnTo>
                    <a:pt x="587565" y="125361"/>
                  </a:lnTo>
                  <a:close/>
                </a:path>
                <a:path w="650240" h="248920">
                  <a:moveTo>
                    <a:pt x="634415" y="70866"/>
                  </a:moveTo>
                  <a:lnTo>
                    <a:pt x="631113" y="30353"/>
                  </a:lnTo>
                  <a:lnTo>
                    <a:pt x="593559" y="33401"/>
                  </a:lnTo>
                  <a:lnTo>
                    <a:pt x="596861" y="73914"/>
                  </a:lnTo>
                  <a:lnTo>
                    <a:pt x="634415" y="70866"/>
                  </a:lnTo>
                  <a:close/>
                </a:path>
                <a:path w="650240" h="248920">
                  <a:moveTo>
                    <a:pt x="641705" y="160020"/>
                  </a:moveTo>
                  <a:lnTo>
                    <a:pt x="638390" y="119507"/>
                  </a:lnTo>
                  <a:lnTo>
                    <a:pt x="600837" y="122555"/>
                  </a:lnTo>
                  <a:lnTo>
                    <a:pt x="604151" y="163195"/>
                  </a:lnTo>
                  <a:lnTo>
                    <a:pt x="641705" y="160020"/>
                  </a:lnTo>
                  <a:close/>
                </a:path>
                <a:path w="650240" h="248920">
                  <a:moveTo>
                    <a:pt x="649909" y="196088"/>
                  </a:moveTo>
                  <a:lnTo>
                    <a:pt x="648919" y="183896"/>
                  </a:lnTo>
                  <a:lnTo>
                    <a:pt x="7924" y="236347"/>
                  </a:lnTo>
                  <a:lnTo>
                    <a:pt x="8915" y="248412"/>
                  </a:lnTo>
                  <a:lnTo>
                    <a:pt x="649909" y="1960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991" y="7612760"/>
              <a:ext cx="1073010" cy="334518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9480" y="8275573"/>
              <a:ext cx="1433652" cy="374269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1540" y="8943467"/>
              <a:ext cx="1548117" cy="35547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2022-05-08T06:13:20Z</dcterms:created>
  <dcterms:modified xsi:type="dcterms:W3CDTF">2022-05-08T06:13:20Z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