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7"/>
      <p:italic r:id="rId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1" u="dash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1" u="dash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1" u="dash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10655" y="0"/>
            <a:ext cx="941831" cy="616000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47688" y="0"/>
            <a:ext cx="1124711" cy="274015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7772400" cy="377952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2935223"/>
            <a:ext cx="7772400" cy="134112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7639" y="161544"/>
            <a:ext cx="1853183" cy="18562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0980" y="5987237"/>
            <a:ext cx="5590438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1" u="dash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980" y="5987237"/>
            <a:ext cx="554736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portadas</a:t>
            </a:r>
            <a:r>
              <a:rPr dirty="0" spc="-10"/>
              <a:t> </a:t>
            </a:r>
            <a:r>
              <a:rPr dirty="0"/>
              <a:t>para</a:t>
            </a:r>
            <a:r>
              <a:rPr dirty="0" spc="-5"/>
              <a:t> </a:t>
            </a:r>
            <a:r>
              <a:rPr dirty="0" spc="-10"/>
              <a:t>historia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2022-05-08T06:17:19Z</dcterms:created>
  <dcterms:modified xsi:type="dcterms:W3CDTF">2022-05-08T06:17:19Z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