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314A6C-8E90-425A-8060-A8F79BF4214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7114B4-2028-44B6-B222-69D51143FF1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BF1531-8A57-4F02-9D07-B9F220D46BD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EA6199-00B0-4113-8E25-B6E24469F5B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9927A8-6B27-4E75-AF0D-77F190A6486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884820-7942-41B8-8E7B-EDCF11DD3A4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793558-AFA6-406D-B31F-669C9031231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13D9AF-E0AD-4C72-89EA-D7789D0366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83840" y="4204080"/>
            <a:ext cx="500436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C8AB25-2466-4B0C-9406-A2A50F025D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CE513C-32F2-458C-9237-9573202226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EC8706-2EFA-4679-A784-287D7678662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B8E893-0D01-489E-8C5E-96F7A87B5B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0D38BD9-5BAE-48A5-8249-7F0C3AE3E87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83840" y="4204080"/>
            <a:ext cx="50043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00afef"/>
                </a:solidFill>
                <a:latin typeface="Arial"/>
              </a:rPr>
              <a:t>Minimalista</a:t>
            </a:r>
            <a:endParaRPr b="0" lang="en-US" sz="72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00afe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00afe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fe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2022-05-08T06:13:09Z</dcterms:created>
  <dc:creator/>
  <dc:description/>
  <dc:language>en-US</dc:language>
  <cp:lastModifiedBy/>
  <dcterms:modified xsi:type="dcterms:W3CDTF">2022-05-08T06:13:09Z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