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Narrow" panose="00000000000000000000" pitchFamily="34" charset="1"/>
      <p:regular r:id="rId9"/>
    </p:embeddedFont>
    <p:embeddedFont>
      <p:font typeface="Century Gothic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rgbClr val="856B5C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rgbClr val="856B5C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rgbClr val="856B5C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7" y="0"/>
            <a:ext cx="7546848" cy="1067409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90599" y="2222067"/>
            <a:ext cx="1285875" cy="742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rgbClr val="856B5C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Eup!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97965" y="2563494"/>
            <a:ext cx="3084195" cy="2045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250" spc="-1245">
                <a:solidFill>
                  <a:srgbClr val="856B5C"/>
                </a:solidFill>
                <a:latin typeface="Arial Narrow"/>
                <a:cs typeface="Arial Narrow"/>
              </a:rPr>
              <a:t>Marzo</a:t>
            </a:r>
            <a:endParaRPr sz="132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2022-07-29T05:22:16Z</dcterms:created>
  <dcterms:modified xsi:type="dcterms:W3CDTF">2022-07-29T05:22:16Z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