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Jokerman" panose="00000000000000000000" pitchFamily="82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FFC000"/>
                </a:solidFill>
                <a:latin typeface="Jokerman"/>
                <a:cs typeface="Joker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FFC000"/>
                </a:solidFill>
                <a:latin typeface="Jokerman"/>
                <a:cs typeface="Joker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FFC000"/>
                </a:solidFill>
                <a:latin typeface="Jokerman"/>
                <a:cs typeface="Joker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576" y="0"/>
            <a:ext cx="7516368" cy="106923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3816" y="0"/>
            <a:ext cx="6745224" cy="1069238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77137" y="951356"/>
            <a:ext cx="4625975" cy="1384300"/>
          </a:xfrm>
          <a:custGeom>
            <a:avLst/>
            <a:gdLst/>
            <a:ahLst/>
            <a:cxnLst/>
            <a:rect l="l" t="t" r="r" b="b"/>
            <a:pathLst>
              <a:path w="4625975" h="1384300">
                <a:moveTo>
                  <a:pt x="4625594" y="0"/>
                </a:moveTo>
                <a:lnTo>
                  <a:pt x="0" y="0"/>
                </a:lnTo>
                <a:lnTo>
                  <a:pt x="0" y="1384046"/>
                </a:lnTo>
                <a:lnTo>
                  <a:pt x="4625594" y="1384046"/>
                </a:lnTo>
                <a:lnTo>
                  <a:pt x="4625594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7137" y="951356"/>
            <a:ext cx="5208574" cy="138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FFC000"/>
                </a:solidFill>
                <a:latin typeface="Jokerman"/>
                <a:cs typeface="Joker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7137" y="951356"/>
            <a:ext cx="4638675" cy="1384300"/>
          </a:xfrm>
          <a:prstGeom prst="rect"/>
        </p:spPr>
        <p:txBody>
          <a:bodyPr wrap="square" lIns="0" tIns="140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5"/>
              </a:spcBef>
            </a:pPr>
            <a:r>
              <a:rPr dirty="0" spc="-10"/>
              <a:t>Halloween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59040" cy="10692765"/>
            <a:chOff x="0" y="0"/>
            <a:chExt cx="7559040" cy="106927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38272" cy="14660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452871"/>
              <a:ext cx="7110983" cy="48737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10327"/>
              <a:ext cx="2100072" cy="172821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5263" y="8644166"/>
              <a:ext cx="2533777" cy="2048217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213205" y="6512987"/>
            <a:ext cx="1486535" cy="231140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12700" marR="5080">
              <a:lnSpc>
                <a:spcPct val="122200"/>
              </a:lnSpc>
              <a:spcBef>
                <a:spcPts val="5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</a:t>
            </a:r>
            <a:endParaRPr sz="3600">
              <a:latin typeface="Chiller"/>
              <a:cs typeface="Chiller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523" y="25907"/>
            <a:ext cx="7553325" cy="10643870"/>
          </a:xfrm>
          <a:custGeom>
            <a:avLst/>
            <a:gdLst/>
            <a:ahLst/>
            <a:cxnLst/>
            <a:rect l="l" t="t" r="r" b="b"/>
            <a:pathLst>
              <a:path w="7553325" h="10643870">
                <a:moveTo>
                  <a:pt x="0" y="10643616"/>
                </a:moveTo>
                <a:lnTo>
                  <a:pt x="7552944" y="10643616"/>
                </a:lnTo>
                <a:lnTo>
                  <a:pt x="7552944" y="0"/>
                </a:lnTo>
                <a:lnTo>
                  <a:pt x="0" y="0"/>
                </a:lnTo>
                <a:lnTo>
                  <a:pt x="0" y="10643616"/>
                </a:lnTo>
                <a:close/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2022-05-08T07:45:07Z</dcterms:created>
  <dcterms:modified xsi:type="dcterms:W3CDTF">2022-05-08T07:45:07Z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