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5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6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7F09C9-724D-4BE4-94FC-2E8CE6A52F7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F8CB15-3702-437F-85AD-A7207F29458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55EC32-2E30-4487-95B2-250ADF11C11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F4F51F-91C9-4C33-A02D-16D3BD2C47C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BF969D-7B6F-4B7C-AA02-D92E93AB88B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69E017-79F4-4BED-AF65-9122517523A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6507C2-55FB-4EE6-BA4A-9D7F2825934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823260-6FAF-4B5F-A1C8-E1ED667ED80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262340-C3C4-4910-877C-844C019FDA3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0C30D3-1FD8-4DB7-909D-79BF18A0E37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68DC35-4F55-4536-ACFB-308328325F8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36D85C9-B61C-47A4-95AB-EAED4B27A2D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518960" cy="1069200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347400" y="5409720"/>
            <a:ext cx="7119720" cy="52822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45A67D3-A3CA-4BE6-A1EA-B788B7D6C89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1177200" y="1134360"/>
            <a:ext cx="1088640" cy="1097640"/>
          </a:xfrm>
          <a:prstGeom prst="rect">
            <a:avLst/>
          </a:prstGeom>
          <a:solidFill>
            <a:srgbClr val="0063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7200" spc="-26" strike="noStrike">
                <a:solidFill>
                  <a:srgbClr val="ffd966"/>
                </a:solidFill>
                <a:latin typeface="Old English Text MT"/>
              </a:rPr>
              <a:t>La</a:t>
            </a:r>
            <a:endParaRPr b="0" lang="en-US" sz="7200" spc="-1" strike="noStrike">
              <a:latin typeface="Arial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1177200" y="2335320"/>
            <a:ext cx="3241800" cy="2194200"/>
          </a:xfrm>
          <a:prstGeom prst="rect">
            <a:avLst/>
          </a:prstGeom>
          <a:solidFill>
            <a:srgbClr val="0063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7200" spc="-12" strike="noStrike">
                <a:solidFill>
                  <a:srgbClr val="ffd966"/>
                </a:solidFill>
                <a:latin typeface="Old English Text MT"/>
              </a:rPr>
              <a:t>Navidad</a:t>
            </a:r>
            <a:endParaRPr b="0" lang="en-US" sz="7200" spc="-1" strike="noStrike">
              <a:latin typeface="Arial"/>
            </a:endParaRPr>
          </a:p>
        </p:txBody>
      </p:sp>
      <p:grpSp>
        <p:nvGrpSpPr>
          <p:cNvPr id="43" name="object 4"/>
          <p:cNvGrpSpPr/>
          <p:nvPr/>
        </p:nvGrpSpPr>
        <p:grpSpPr>
          <a:xfrm>
            <a:off x="66960" y="33480"/>
            <a:ext cx="7491600" cy="10658880"/>
            <a:chOff x="66960" y="33480"/>
            <a:chExt cx="7491600" cy="10658880"/>
          </a:xfrm>
        </p:grpSpPr>
        <p:sp>
          <p:nvSpPr>
            <p:cNvPr id="44" name="object 5"/>
            <p:cNvSpPr/>
            <p:nvPr/>
          </p:nvSpPr>
          <p:spPr>
            <a:xfrm>
              <a:off x="592920" y="5541480"/>
              <a:ext cx="6278040" cy="4384800"/>
            </a:xfrm>
            <a:custGeom>
              <a:avLst/>
              <a:gdLst/>
              <a:ahLst/>
              <a:rect l="l" t="t" r="r" b="b"/>
              <a:pathLst>
                <a:path w="6278245" h="4385309">
                  <a:moveTo>
                    <a:pt x="5606529" y="0"/>
                  </a:moveTo>
                  <a:lnTo>
                    <a:pt x="0" y="1171828"/>
                  </a:lnTo>
                  <a:lnTo>
                    <a:pt x="671550" y="4384713"/>
                  </a:lnTo>
                  <a:lnTo>
                    <a:pt x="6278105" y="3212846"/>
                  </a:lnTo>
                  <a:lnTo>
                    <a:pt x="560652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" name="object 6"/>
            <p:cNvSpPr/>
            <p:nvPr/>
          </p:nvSpPr>
          <p:spPr>
            <a:xfrm>
              <a:off x="592920" y="5541480"/>
              <a:ext cx="6278040" cy="4384800"/>
            </a:xfrm>
            <a:custGeom>
              <a:avLst/>
              <a:gdLst/>
              <a:ahLst/>
              <a:rect l="l" t="t" r="r" b="b"/>
              <a:pathLst>
                <a:path w="6278245" h="4385309">
                  <a:moveTo>
                    <a:pt x="0" y="1171828"/>
                  </a:moveTo>
                  <a:lnTo>
                    <a:pt x="5606529" y="0"/>
                  </a:lnTo>
                  <a:lnTo>
                    <a:pt x="6278105" y="3212846"/>
                  </a:lnTo>
                  <a:lnTo>
                    <a:pt x="671550" y="4384713"/>
                  </a:lnTo>
                  <a:lnTo>
                    <a:pt x="0" y="117182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object 7"/>
            <p:cNvSpPr/>
            <p:nvPr/>
          </p:nvSpPr>
          <p:spPr>
            <a:xfrm>
              <a:off x="717480" y="6719400"/>
              <a:ext cx="667800" cy="308160"/>
            </a:xfrm>
            <a:custGeom>
              <a:avLst/>
              <a:gdLst/>
              <a:ahLst/>
              <a:rect l="l" t="t" r="r" b="b"/>
              <a:pathLst>
                <a:path w="668019" h="308609">
                  <a:moveTo>
                    <a:pt x="151460" y="218440"/>
                  </a:moveTo>
                  <a:lnTo>
                    <a:pt x="132321" y="119380"/>
                  </a:lnTo>
                  <a:lnTo>
                    <a:pt x="120383" y="77470"/>
                  </a:lnTo>
                  <a:lnTo>
                    <a:pt x="98513" y="61201"/>
                  </a:lnTo>
                  <a:lnTo>
                    <a:pt x="98513" y="217170"/>
                  </a:lnTo>
                  <a:lnTo>
                    <a:pt x="96354" y="223520"/>
                  </a:lnTo>
                  <a:lnTo>
                    <a:pt x="92151" y="226060"/>
                  </a:lnTo>
                  <a:lnTo>
                    <a:pt x="84823" y="227330"/>
                  </a:lnTo>
                  <a:lnTo>
                    <a:pt x="57899" y="97790"/>
                  </a:lnTo>
                  <a:lnTo>
                    <a:pt x="63461" y="97790"/>
                  </a:lnTo>
                  <a:lnTo>
                    <a:pt x="67373" y="96520"/>
                  </a:lnTo>
                  <a:lnTo>
                    <a:pt x="94957" y="195580"/>
                  </a:lnTo>
                  <a:lnTo>
                    <a:pt x="97675" y="208280"/>
                  </a:lnTo>
                  <a:lnTo>
                    <a:pt x="98513" y="217170"/>
                  </a:lnTo>
                  <a:lnTo>
                    <a:pt x="98513" y="61201"/>
                  </a:lnTo>
                  <a:lnTo>
                    <a:pt x="97815" y="60960"/>
                  </a:lnTo>
                  <a:lnTo>
                    <a:pt x="80365" y="60960"/>
                  </a:lnTo>
                  <a:lnTo>
                    <a:pt x="69164" y="62230"/>
                  </a:lnTo>
                  <a:lnTo>
                    <a:pt x="55067" y="63500"/>
                  </a:lnTo>
                  <a:lnTo>
                    <a:pt x="38087" y="67310"/>
                  </a:lnTo>
                  <a:lnTo>
                    <a:pt x="0" y="74930"/>
                  </a:lnTo>
                  <a:lnTo>
                    <a:pt x="40919" y="270510"/>
                  </a:lnTo>
                  <a:lnTo>
                    <a:pt x="105117" y="257810"/>
                  </a:lnTo>
                  <a:lnTo>
                    <a:pt x="113639" y="255270"/>
                  </a:lnTo>
                  <a:lnTo>
                    <a:pt x="120967" y="254000"/>
                  </a:lnTo>
                  <a:lnTo>
                    <a:pt x="127101" y="251460"/>
                  </a:lnTo>
                  <a:lnTo>
                    <a:pt x="132029" y="250190"/>
                  </a:lnTo>
                  <a:lnTo>
                    <a:pt x="137795" y="247650"/>
                  </a:lnTo>
                  <a:lnTo>
                    <a:pt x="142392" y="243840"/>
                  </a:lnTo>
                  <a:lnTo>
                    <a:pt x="149212" y="236220"/>
                  </a:lnTo>
                  <a:lnTo>
                    <a:pt x="151130" y="229870"/>
                  </a:lnTo>
                  <a:lnTo>
                    <a:pt x="151333" y="227330"/>
                  </a:lnTo>
                  <a:lnTo>
                    <a:pt x="151434" y="226060"/>
                  </a:lnTo>
                  <a:lnTo>
                    <a:pt x="151460" y="218440"/>
                  </a:lnTo>
                  <a:close/>
                  <a:moveTo>
                    <a:pt x="284683" y="219710"/>
                  </a:moveTo>
                  <a:lnTo>
                    <a:pt x="283870" y="215900"/>
                  </a:lnTo>
                  <a:lnTo>
                    <a:pt x="282003" y="207010"/>
                  </a:lnTo>
                  <a:lnTo>
                    <a:pt x="270789" y="153670"/>
                  </a:lnTo>
                  <a:lnTo>
                    <a:pt x="260311" y="106680"/>
                  </a:lnTo>
                  <a:lnTo>
                    <a:pt x="241338" y="72390"/>
                  </a:lnTo>
                  <a:lnTo>
                    <a:pt x="229044" y="68021"/>
                  </a:lnTo>
                  <a:lnTo>
                    <a:pt x="229044" y="200660"/>
                  </a:lnTo>
                  <a:lnTo>
                    <a:pt x="228523" y="201930"/>
                  </a:lnTo>
                  <a:lnTo>
                    <a:pt x="227990" y="204470"/>
                  </a:lnTo>
                  <a:lnTo>
                    <a:pt x="226187" y="205740"/>
                  </a:lnTo>
                  <a:lnTo>
                    <a:pt x="223126" y="207010"/>
                  </a:lnTo>
                  <a:lnTo>
                    <a:pt x="217487" y="207010"/>
                  </a:lnTo>
                  <a:lnTo>
                    <a:pt x="214312" y="201930"/>
                  </a:lnTo>
                  <a:lnTo>
                    <a:pt x="212636" y="196850"/>
                  </a:lnTo>
                  <a:lnTo>
                    <a:pt x="209384" y="181610"/>
                  </a:lnTo>
                  <a:lnTo>
                    <a:pt x="208851" y="175260"/>
                  </a:lnTo>
                  <a:lnTo>
                    <a:pt x="209727" y="167640"/>
                  </a:lnTo>
                  <a:lnTo>
                    <a:pt x="213271" y="161290"/>
                  </a:lnTo>
                  <a:lnTo>
                    <a:pt x="219887" y="153670"/>
                  </a:lnTo>
                  <a:lnTo>
                    <a:pt x="226783" y="186690"/>
                  </a:lnTo>
                  <a:lnTo>
                    <a:pt x="228473" y="195580"/>
                  </a:lnTo>
                  <a:lnTo>
                    <a:pt x="229044" y="200660"/>
                  </a:lnTo>
                  <a:lnTo>
                    <a:pt x="229044" y="68021"/>
                  </a:lnTo>
                  <a:lnTo>
                    <a:pt x="226860" y="67310"/>
                  </a:lnTo>
                  <a:lnTo>
                    <a:pt x="217716" y="66040"/>
                  </a:lnTo>
                  <a:lnTo>
                    <a:pt x="207264" y="66040"/>
                  </a:lnTo>
                  <a:lnTo>
                    <a:pt x="169760" y="78740"/>
                  </a:lnTo>
                  <a:lnTo>
                    <a:pt x="149352" y="118110"/>
                  </a:lnTo>
                  <a:lnTo>
                    <a:pt x="150164" y="125730"/>
                  </a:lnTo>
                  <a:lnTo>
                    <a:pt x="151739" y="134620"/>
                  </a:lnTo>
                  <a:lnTo>
                    <a:pt x="153987" y="144780"/>
                  </a:lnTo>
                  <a:lnTo>
                    <a:pt x="199809" y="135890"/>
                  </a:lnTo>
                  <a:lnTo>
                    <a:pt x="194424" y="109220"/>
                  </a:lnTo>
                  <a:lnTo>
                    <a:pt x="193675" y="104140"/>
                  </a:lnTo>
                  <a:lnTo>
                    <a:pt x="194386" y="99060"/>
                  </a:lnTo>
                  <a:lnTo>
                    <a:pt x="196227" y="97790"/>
                  </a:lnTo>
                  <a:lnTo>
                    <a:pt x="199529" y="97790"/>
                  </a:lnTo>
                  <a:lnTo>
                    <a:pt x="202425" y="96520"/>
                  </a:lnTo>
                  <a:lnTo>
                    <a:pt x="213614" y="127000"/>
                  </a:lnTo>
                  <a:lnTo>
                    <a:pt x="212940" y="129540"/>
                  </a:lnTo>
                  <a:lnTo>
                    <a:pt x="211112" y="132080"/>
                  </a:lnTo>
                  <a:lnTo>
                    <a:pt x="206654" y="135890"/>
                  </a:lnTo>
                  <a:lnTo>
                    <a:pt x="199555" y="140970"/>
                  </a:lnTo>
                  <a:lnTo>
                    <a:pt x="189839" y="147320"/>
                  </a:lnTo>
                  <a:lnTo>
                    <a:pt x="180517" y="153670"/>
                  </a:lnTo>
                  <a:lnTo>
                    <a:pt x="173253" y="160020"/>
                  </a:lnTo>
                  <a:lnTo>
                    <a:pt x="168021" y="163830"/>
                  </a:lnTo>
                  <a:lnTo>
                    <a:pt x="164846" y="168910"/>
                  </a:lnTo>
                  <a:lnTo>
                    <a:pt x="163195" y="172720"/>
                  </a:lnTo>
                  <a:lnTo>
                    <a:pt x="162547" y="179070"/>
                  </a:lnTo>
                  <a:lnTo>
                    <a:pt x="162915" y="185420"/>
                  </a:lnTo>
                  <a:lnTo>
                    <a:pt x="173901" y="227330"/>
                  </a:lnTo>
                  <a:lnTo>
                    <a:pt x="196684" y="240030"/>
                  </a:lnTo>
                  <a:lnTo>
                    <a:pt x="202984" y="240030"/>
                  </a:lnTo>
                  <a:lnTo>
                    <a:pt x="234175" y="215900"/>
                  </a:lnTo>
                  <a:lnTo>
                    <a:pt x="237159" y="229870"/>
                  </a:lnTo>
                  <a:lnTo>
                    <a:pt x="284683" y="219710"/>
                  </a:lnTo>
                  <a:close/>
                  <a:moveTo>
                    <a:pt x="368757" y="203200"/>
                  </a:moveTo>
                  <a:lnTo>
                    <a:pt x="363855" y="179070"/>
                  </a:lnTo>
                  <a:lnTo>
                    <a:pt x="363347" y="176530"/>
                  </a:lnTo>
                  <a:lnTo>
                    <a:pt x="355371" y="179070"/>
                  </a:lnTo>
                  <a:lnTo>
                    <a:pt x="350710" y="179070"/>
                  </a:lnTo>
                  <a:lnTo>
                    <a:pt x="348030" y="176530"/>
                  </a:lnTo>
                  <a:lnTo>
                    <a:pt x="346252" y="171450"/>
                  </a:lnTo>
                  <a:lnTo>
                    <a:pt x="328218" y="85090"/>
                  </a:lnTo>
                  <a:lnTo>
                    <a:pt x="326110" y="74930"/>
                  </a:lnTo>
                  <a:lnTo>
                    <a:pt x="339280" y="72390"/>
                  </a:lnTo>
                  <a:lnTo>
                    <a:pt x="334492" y="49530"/>
                  </a:lnTo>
                  <a:lnTo>
                    <a:pt x="333971" y="46990"/>
                  </a:lnTo>
                  <a:lnTo>
                    <a:pt x="320802" y="49530"/>
                  </a:lnTo>
                  <a:lnTo>
                    <a:pt x="315518" y="24130"/>
                  </a:lnTo>
                  <a:lnTo>
                    <a:pt x="266547" y="34290"/>
                  </a:lnTo>
                  <a:lnTo>
                    <a:pt x="271830" y="59690"/>
                  </a:lnTo>
                  <a:lnTo>
                    <a:pt x="261302" y="62230"/>
                  </a:lnTo>
                  <a:lnTo>
                    <a:pt x="266611" y="87630"/>
                  </a:lnTo>
                  <a:lnTo>
                    <a:pt x="277139" y="85090"/>
                  </a:lnTo>
                  <a:lnTo>
                    <a:pt x="294170" y="166370"/>
                  </a:lnTo>
                  <a:lnTo>
                    <a:pt x="306705" y="204470"/>
                  </a:lnTo>
                  <a:lnTo>
                    <a:pt x="319989" y="210820"/>
                  </a:lnTo>
                  <a:lnTo>
                    <a:pt x="329895" y="210820"/>
                  </a:lnTo>
                  <a:lnTo>
                    <a:pt x="337934" y="209550"/>
                  </a:lnTo>
                  <a:lnTo>
                    <a:pt x="349046" y="207010"/>
                  </a:lnTo>
                  <a:lnTo>
                    <a:pt x="368757" y="203200"/>
                  </a:lnTo>
                  <a:close/>
                  <a:moveTo>
                    <a:pt x="477989" y="152400"/>
                  </a:moveTo>
                  <a:lnTo>
                    <a:pt x="473570" y="113030"/>
                  </a:lnTo>
                  <a:lnTo>
                    <a:pt x="465366" y="73660"/>
                  </a:lnTo>
                  <a:lnTo>
                    <a:pt x="440169" y="30480"/>
                  </a:lnTo>
                  <a:lnTo>
                    <a:pt x="431380" y="26403"/>
                  </a:lnTo>
                  <a:lnTo>
                    <a:pt x="431380" y="157480"/>
                  </a:lnTo>
                  <a:lnTo>
                    <a:pt x="430403" y="162560"/>
                  </a:lnTo>
                  <a:lnTo>
                    <a:pt x="428701" y="163830"/>
                  </a:lnTo>
                  <a:lnTo>
                    <a:pt x="422986" y="165100"/>
                  </a:lnTo>
                  <a:lnTo>
                    <a:pt x="420852" y="163830"/>
                  </a:lnTo>
                  <a:lnTo>
                    <a:pt x="419404" y="161290"/>
                  </a:lnTo>
                  <a:lnTo>
                    <a:pt x="417957" y="160020"/>
                  </a:lnTo>
                  <a:lnTo>
                    <a:pt x="416433" y="154940"/>
                  </a:lnTo>
                  <a:lnTo>
                    <a:pt x="414858" y="147320"/>
                  </a:lnTo>
                  <a:lnTo>
                    <a:pt x="397992" y="67310"/>
                  </a:lnTo>
                  <a:lnTo>
                    <a:pt x="397395" y="60960"/>
                  </a:lnTo>
                  <a:lnTo>
                    <a:pt x="397916" y="59690"/>
                  </a:lnTo>
                  <a:lnTo>
                    <a:pt x="398437" y="57150"/>
                  </a:lnTo>
                  <a:lnTo>
                    <a:pt x="400151" y="54610"/>
                  </a:lnTo>
                  <a:lnTo>
                    <a:pt x="408076" y="54610"/>
                  </a:lnTo>
                  <a:lnTo>
                    <a:pt x="409409" y="57150"/>
                  </a:lnTo>
                  <a:lnTo>
                    <a:pt x="410743" y="58420"/>
                  </a:lnTo>
                  <a:lnTo>
                    <a:pt x="412267" y="63500"/>
                  </a:lnTo>
                  <a:lnTo>
                    <a:pt x="413981" y="72390"/>
                  </a:lnTo>
                  <a:lnTo>
                    <a:pt x="430898" y="152400"/>
                  </a:lnTo>
                  <a:lnTo>
                    <a:pt x="431380" y="157480"/>
                  </a:lnTo>
                  <a:lnTo>
                    <a:pt x="431380" y="26403"/>
                  </a:lnTo>
                  <a:lnTo>
                    <a:pt x="424675" y="25400"/>
                  </a:lnTo>
                  <a:lnTo>
                    <a:pt x="418045" y="25400"/>
                  </a:lnTo>
                  <a:lnTo>
                    <a:pt x="410959" y="24130"/>
                  </a:lnTo>
                  <a:lnTo>
                    <a:pt x="395427" y="26670"/>
                  </a:lnTo>
                  <a:lnTo>
                    <a:pt x="386156" y="29210"/>
                  </a:lnTo>
                  <a:lnTo>
                    <a:pt x="377977" y="31750"/>
                  </a:lnTo>
                  <a:lnTo>
                    <a:pt x="370865" y="36830"/>
                  </a:lnTo>
                  <a:lnTo>
                    <a:pt x="364845" y="40640"/>
                  </a:lnTo>
                  <a:lnTo>
                    <a:pt x="351040" y="74930"/>
                  </a:lnTo>
                  <a:lnTo>
                    <a:pt x="351167" y="80010"/>
                  </a:lnTo>
                  <a:lnTo>
                    <a:pt x="362724" y="142240"/>
                  </a:lnTo>
                  <a:lnTo>
                    <a:pt x="371779" y="171450"/>
                  </a:lnTo>
                  <a:lnTo>
                    <a:pt x="374980" y="179070"/>
                  </a:lnTo>
                  <a:lnTo>
                    <a:pt x="379158" y="184150"/>
                  </a:lnTo>
                  <a:lnTo>
                    <a:pt x="389470" y="191770"/>
                  </a:lnTo>
                  <a:lnTo>
                    <a:pt x="396036" y="194310"/>
                  </a:lnTo>
                  <a:lnTo>
                    <a:pt x="424383" y="194310"/>
                  </a:lnTo>
                  <a:lnTo>
                    <a:pt x="463918" y="179070"/>
                  </a:lnTo>
                  <a:lnTo>
                    <a:pt x="472973" y="165100"/>
                  </a:lnTo>
                  <a:lnTo>
                    <a:pt x="476199" y="158750"/>
                  </a:lnTo>
                  <a:lnTo>
                    <a:pt x="477989" y="152400"/>
                  </a:lnTo>
                  <a:close/>
                  <a:moveTo>
                    <a:pt x="597750" y="125730"/>
                  </a:moveTo>
                  <a:lnTo>
                    <a:pt x="587209" y="85090"/>
                  </a:lnTo>
                  <a:lnTo>
                    <a:pt x="570928" y="73660"/>
                  </a:lnTo>
                  <a:lnTo>
                    <a:pt x="562013" y="69850"/>
                  </a:lnTo>
                  <a:lnTo>
                    <a:pt x="523646" y="57150"/>
                  </a:lnTo>
                  <a:lnTo>
                    <a:pt x="515848" y="38100"/>
                  </a:lnTo>
                  <a:lnTo>
                    <a:pt x="515962" y="35560"/>
                  </a:lnTo>
                  <a:lnTo>
                    <a:pt x="516953" y="34290"/>
                  </a:lnTo>
                  <a:lnTo>
                    <a:pt x="517944" y="31750"/>
                  </a:lnTo>
                  <a:lnTo>
                    <a:pt x="519811" y="30480"/>
                  </a:lnTo>
                  <a:lnTo>
                    <a:pt x="522554" y="29210"/>
                  </a:lnTo>
                  <a:lnTo>
                    <a:pt x="528269" y="29210"/>
                  </a:lnTo>
                  <a:lnTo>
                    <a:pt x="529526" y="31750"/>
                  </a:lnTo>
                  <a:lnTo>
                    <a:pt x="530783" y="33020"/>
                  </a:lnTo>
                  <a:lnTo>
                    <a:pt x="532193" y="38100"/>
                  </a:lnTo>
                  <a:lnTo>
                    <a:pt x="535559" y="53340"/>
                  </a:lnTo>
                  <a:lnTo>
                    <a:pt x="578904" y="44450"/>
                  </a:lnTo>
                  <a:lnTo>
                    <a:pt x="576872" y="35560"/>
                  </a:lnTo>
                  <a:lnTo>
                    <a:pt x="575487" y="29210"/>
                  </a:lnTo>
                  <a:lnTo>
                    <a:pt x="575221" y="27940"/>
                  </a:lnTo>
                  <a:lnTo>
                    <a:pt x="573570" y="21590"/>
                  </a:lnTo>
                  <a:lnTo>
                    <a:pt x="570268" y="13970"/>
                  </a:lnTo>
                  <a:lnTo>
                    <a:pt x="566966" y="10160"/>
                  </a:lnTo>
                  <a:lnTo>
                    <a:pt x="562140" y="7620"/>
                  </a:lnTo>
                  <a:lnTo>
                    <a:pt x="557187" y="3810"/>
                  </a:lnTo>
                  <a:lnTo>
                    <a:pt x="550697" y="1270"/>
                  </a:lnTo>
                  <a:lnTo>
                    <a:pt x="542671" y="0"/>
                  </a:lnTo>
                  <a:lnTo>
                    <a:pt x="522414" y="0"/>
                  </a:lnTo>
                  <a:lnTo>
                    <a:pt x="480072" y="17780"/>
                  </a:lnTo>
                  <a:lnTo>
                    <a:pt x="471932" y="44450"/>
                  </a:lnTo>
                  <a:lnTo>
                    <a:pt x="472490" y="50800"/>
                  </a:lnTo>
                  <a:lnTo>
                    <a:pt x="488111" y="86360"/>
                  </a:lnTo>
                  <a:lnTo>
                    <a:pt x="527202" y="102870"/>
                  </a:lnTo>
                  <a:lnTo>
                    <a:pt x="536778" y="105410"/>
                  </a:lnTo>
                  <a:lnTo>
                    <a:pt x="546481" y="109220"/>
                  </a:lnTo>
                  <a:lnTo>
                    <a:pt x="553377" y="133350"/>
                  </a:lnTo>
                  <a:lnTo>
                    <a:pt x="552386" y="134620"/>
                  </a:lnTo>
                  <a:lnTo>
                    <a:pt x="551370" y="137160"/>
                  </a:lnTo>
                  <a:lnTo>
                    <a:pt x="549135" y="138430"/>
                  </a:lnTo>
                  <a:lnTo>
                    <a:pt x="545668" y="139700"/>
                  </a:lnTo>
                  <a:lnTo>
                    <a:pt x="542442" y="139700"/>
                  </a:lnTo>
                  <a:lnTo>
                    <a:pt x="531126" y="110490"/>
                  </a:lnTo>
                  <a:lnTo>
                    <a:pt x="487832" y="119380"/>
                  </a:lnTo>
                  <a:lnTo>
                    <a:pt x="500684" y="156210"/>
                  </a:lnTo>
                  <a:lnTo>
                    <a:pt x="529640" y="168910"/>
                  </a:lnTo>
                  <a:lnTo>
                    <a:pt x="537654" y="168910"/>
                  </a:lnTo>
                  <a:lnTo>
                    <a:pt x="577049" y="158750"/>
                  </a:lnTo>
                  <a:lnTo>
                    <a:pt x="595604" y="139700"/>
                  </a:lnTo>
                  <a:lnTo>
                    <a:pt x="596557" y="135890"/>
                  </a:lnTo>
                  <a:lnTo>
                    <a:pt x="597623" y="130810"/>
                  </a:lnTo>
                  <a:lnTo>
                    <a:pt x="597750" y="125730"/>
                  </a:lnTo>
                  <a:close/>
                  <a:moveTo>
                    <a:pt x="636816" y="54610"/>
                  </a:moveTo>
                  <a:lnTo>
                    <a:pt x="628561" y="15240"/>
                  </a:lnTo>
                  <a:lnTo>
                    <a:pt x="591604" y="22860"/>
                  </a:lnTo>
                  <a:lnTo>
                    <a:pt x="599986" y="63500"/>
                  </a:lnTo>
                  <a:lnTo>
                    <a:pt x="636816" y="54610"/>
                  </a:lnTo>
                  <a:close/>
                  <a:moveTo>
                    <a:pt x="655104" y="142240"/>
                  </a:moveTo>
                  <a:lnTo>
                    <a:pt x="646849" y="102870"/>
                  </a:lnTo>
                  <a:lnTo>
                    <a:pt x="609892" y="110490"/>
                  </a:lnTo>
                  <a:lnTo>
                    <a:pt x="618274" y="149860"/>
                  </a:lnTo>
                  <a:lnTo>
                    <a:pt x="655104" y="142240"/>
                  </a:lnTo>
                  <a:close/>
                  <a:moveTo>
                    <a:pt x="667804" y="176911"/>
                  </a:moveTo>
                  <a:lnTo>
                    <a:pt x="665264" y="164973"/>
                  </a:lnTo>
                  <a:lnTo>
                    <a:pt x="35750" y="296545"/>
                  </a:lnTo>
                  <a:lnTo>
                    <a:pt x="38239" y="308483"/>
                  </a:lnTo>
                  <a:lnTo>
                    <a:pt x="667804" y="17691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7" name="object 8" descr=""/>
            <p:cNvPicPr/>
            <p:nvPr/>
          </p:nvPicPr>
          <p:blipFill>
            <a:blip r:embed="rId1"/>
            <a:stretch/>
          </p:blipFill>
          <p:spPr>
            <a:xfrm>
              <a:off x="857880" y="7132320"/>
              <a:ext cx="1060560" cy="3996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8" name="object 9" descr=""/>
            <p:cNvPicPr/>
            <p:nvPr/>
          </p:nvPicPr>
          <p:blipFill>
            <a:blip r:embed="rId2"/>
            <a:stretch/>
          </p:blipFill>
          <p:spPr>
            <a:xfrm>
              <a:off x="974520" y="7728480"/>
              <a:ext cx="1433880" cy="4820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9" name="object 10" descr=""/>
            <p:cNvPicPr/>
            <p:nvPr/>
          </p:nvPicPr>
          <p:blipFill>
            <a:blip r:embed="rId3"/>
            <a:stretch/>
          </p:blipFill>
          <p:spPr>
            <a:xfrm>
              <a:off x="1076400" y="8362800"/>
              <a:ext cx="1549800" cy="4986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0" name="object 11"/>
            <p:cNvSpPr/>
            <p:nvPr/>
          </p:nvSpPr>
          <p:spPr>
            <a:xfrm>
              <a:off x="477000" y="848880"/>
              <a:ext cx="33120" cy="3758760"/>
            </a:xfrm>
            <a:custGeom>
              <a:avLst/>
              <a:gdLst/>
              <a:ahLst/>
              <a:rect l="l" t="t" r="r" b="b"/>
              <a:pathLst>
                <a:path w="33654" h="3759200">
                  <a:moveTo>
                    <a:pt x="0" y="0"/>
                  </a:moveTo>
                  <a:lnTo>
                    <a:pt x="33654" y="3759200"/>
                  </a:lnTo>
                </a:path>
              </a:pathLst>
            </a:custGeom>
            <a:noFill/>
            <a:ln w="762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object 12"/>
            <p:cNvSpPr/>
            <p:nvPr/>
          </p:nvSpPr>
          <p:spPr>
            <a:xfrm>
              <a:off x="477000" y="848880"/>
              <a:ext cx="4094640" cy="1082880"/>
            </a:xfrm>
            <a:custGeom>
              <a:avLst/>
              <a:gdLst/>
              <a:ahLst/>
              <a:rect l="l" t="t" r="r" b="b"/>
              <a:pathLst>
                <a:path w="4095115" h="1083310">
                  <a:moveTo>
                    <a:pt x="0" y="0"/>
                  </a:moveTo>
                  <a:lnTo>
                    <a:pt x="2099310" y="0"/>
                  </a:lnTo>
                  <a:moveTo>
                    <a:pt x="2097024" y="67056"/>
                  </a:moveTo>
                  <a:lnTo>
                    <a:pt x="2131314" y="1083056"/>
                  </a:lnTo>
                  <a:moveTo>
                    <a:pt x="2097024" y="1048512"/>
                  </a:moveTo>
                  <a:lnTo>
                    <a:pt x="4094734" y="1082167"/>
                  </a:lnTo>
                </a:path>
              </a:pathLst>
            </a:custGeom>
            <a:noFill/>
            <a:ln w="57912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object 13"/>
            <p:cNvSpPr/>
            <p:nvPr/>
          </p:nvSpPr>
          <p:spPr>
            <a:xfrm>
              <a:off x="4674240" y="1830240"/>
              <a:ext cx="33120" cy="2641320"/>
            </a:xfrm>
            <a:custGeom>
              <a:avLst/>
              <a:gdLst/>
              <a:ahLst/>
              <a:rect l="l" t="t" r="r" b="b"/>
              <a:pathLst>
                <a:path w="33654" h="2641600">
                  <a:moveTo>
                    <a:pt x="0" y="0"/>
                  </a:moveTo>
                  <a:lnTo>
                    <a:pt x="33654" y="2641599"/>
                  </a:lnTo>
                </a:path>
              </a:pathLst>
            </a:custGeom>
            <a:noFill/>
            <a:ln w="762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object 14"/>
            <p:cNvSpPr/>
            <p:nvPr/>
          </p:nvSpPr>
          <p:spPr>
            <a:xfrm>
              <a:off x="66960" y="33480"/>
              <a:ext cx="7418880" cy="10658880"/>
            </a:xfrm>
            <a:custGeom>
              <a:avLst/>
              <a:gdLst/>
              <a:ahLst/>
              <a:rect l="l" t="t" r="r" b="b"/>
              <a:pathLst>
                <a:path w="7419340" h="10659110">
                  <a:moveTo>
                    <a:pt x="7418832" y="10658856"/>
                  </a:moveTo>
                  <a:lnTo>
                    <a:pt x="7418832" y="0"/>
                  </a:lnTo>
                  <a:lnTo>
                    <a:pt x="0" y="0"/>
                  </a:lnTo>
                  <a:lnTo>
                    <a:pt x="0" y="10658856"/>
                  </a:lnTo>
                </a:path>
              </a:pathLst>
            </a:custGeom>
            <a:noFill/>
            <a:ln w="12192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4" name="object 15" descr=""/>
            <p:cNvPicPr/>
            <p:nvPr/>
          </p:nvPicPr>
          <p:blipFill>
            <a:blip r:embed="rId4"/>
            <a:stretch/>
          </p:blipFill>
          <p:spPr>
            <a:xfrm>
              <a:off x="3663720" y="1307520"/>
              <a:ext cx="3894840" cy="2989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5" name="object 16"/>
            <p:cNvSpPr/>
            <p:nvPr/>
          </p:nvSpPr>
          <p:spPr>
            <a:xfrm>
              <a:off x="1185840" y="5282280"/>
              <a:ext cx="5294160" cy="5013720"/>
            </a:xfrm>
            <a:custGeom>
              <a:avLst/>
              <a:gdLst/>
              <a:ahLst/>
              <a:rect l="l" t="t" r="r" b="b"/>
              <a:pathLst>
                <a:path w="5294630" h="5013959">
                  <a:moveTo>
                    <a:pt x="609600" y="4742688"/>
                  </a:moveTo>
                  <a:lnTo>
                    <a:pt x="605599" y="4698695"/>
                  </a:lnTo>
                  <a:lnTo>
                    <a:pt x="594055" y="4656950"/>
                  </a:lnTo>
                  <a:lnTo>
                    <a:pt x="575564" y="4618025"/>
                  </a:lnTo>
                  <a:lnTo>
                    <a:pt x="550773" y="4582477"/>
                  </a:lnTo>
                  <a:lnTo>
                    <a:pt x="520293" y="4550880"/>
                  </a:lnTo>
                  <a:lnTo>
                    <a:pt x="484784" y="4523765"/>
                  </a:lnTo>
                  <a:lnTo>
                    <a:pt x="444842" y="4501705"/>
                  </a:lnTo>
                  <a:lnTo>
                    <a:pt x="401116" y="4485246"/>
                  </a:lnTo>
                  <a:lnTo>
                    <a:pt x="354215" y="4474972"/>
                  </a:lnTo>
                  <a:lnTo>
                    <a:pt x="304800" y="4471416"/>
                  </a:lnTo>
                  <a:lnTo>
                    <a:pt x="255371" y="4474972"/>
                  </a:lnTo>
                  <a:lnTo>
                    <a:pt x="208483" y="4485246"/>
                  </a:lnTo>
                  <a:lnTo>
                    <a:pt x="164744" y="4501705"/>
                  </a:lnTo>
                  <a:lnTo>
                    <a:pt x="124815" y="4523765"/>
                  </a:lnTo>
                  <a:lnTo>
                    <a:pt x="89293" y="4550880"/>
                  </a:lnTo>
                  <a:lnTo>
                    <a:pt x="58826" y="4582477"/>
                  </a:lnTo>
                  <a:lnTo>
                    <a:pt x="34023" y="4618025"/>
                  </a:lnTo>
                  <a:lnTo>
                    <a:pt x="15544" y="4656950"/>
                  </a:lnTo>
                  <a:lnTo>
                    <a:pt x="3987" y="4698695"/>
                  </a:lnTo>
                  <a:lnTo>
                    <a:pt x="0" y="4742688"/>
                  </a:lnTo>
                  <a:lnTo>
                    <a:pt x="3987" y="4786693"/>
                  </a:lnTo>
                  <a:lnTo>
                    <a:pt x="15532" y="4828438"/>
                  </a:lnTo>
                  <a:lnTo>
                    <a:pt x="34023" y="4867364"/>
                  </a:lnTo>
                  <a:lnTo>
                    <a:pt x="58813" y="4902911"/>
                  </a:lnTo>
                  <a:lnTo>
                    <a:pt x="89293" y="4934509"/>
                  </a:lnTo>
                  <a:lnTo>
                    <a:pt x="124802" y="4961623"/>
                  </a:lnTo>
                  <a:lnTo>
                    <a:pt x="164744" y="4983683"/>
                  </a:lnTo>
                  <a:lnTo>
                    <a:pt x="208483" y="5000142"/>
                  </a:lnTo>
                  <a:lnTo>
                    <a:pt x="255371" y="5010416"/>
                  </a:lnTo>
                  <a:lnTo>
                    <a:pt x="304800" y="5013960"/>
                  </a:lnTo>
                  <a:lnTo>
                    <a:pt x="354215" y="5010416"/>
                  </a:lnTo>
                  <a:lnTo>
                    <a:pt x="401116" y="5000142"/>
                  </a:lnTo>
                  <a:lnTo>
                    <a:pt x="444842" y="4983683"/>
                  </a:lnTo>
                  <a:lnTo>
                    <a:pt x="484784" y="4961623"/>
                  </a:lnTo>
                  <a:lnTo>
                    <a:pt x="520293" y="4934509"/>
                  </a:lnTo>
                  <a:lnTo>
                    <a:pt x="550773" y="4902911"/>
                  </a:lnTo>
                  <a:lnTo>
                    <a:pt x="575564" y="4867364"/>
                  </a:lnTo>
                  <a:lnTo>
                    <a:pt x="594055" y="4828438"/>
                  </a:lnTo>
                  <a:lnTo>
                    <a:pt x="605599" y="4786693"/>
                  </a:lnTo>
                  <a:lnTo>
                    <a:pt x="609600" y="4742688"/>
                  </a:lnTo>
                  <a:close/>
                  <a:moveTo>
                    <a:pt x="5294376" y="288036"/>
                  </a:moveTo>
                  <a:lnTo>
                    <a:pt x="5290604" y="241312"/>
                  </a:lnTo>
                  <a:lnTo>
                    <a:pt x="5279695" y="196977"/>
                  </a:lnTo>
                  <a:lnTo>
                    <a:pt x="5262232" y="155651"/>
                  </a:lnTo>
                  <a:lnTo>
                    <a:pt x="5238813" y="117906"/>
                  </a:lnTo>
                  <a:lnTo>
                    <a:pt x="5210022" y="84353"/>
                  </a:lnTo>
                  <a:lnTo>
                    <a:pt x="5176469" y="55562"/>
                  </a:lnTo>
                  <a:lnTo>
                    <a:pt x="5138725" y="32143"/>
                  </a:lnTo>
                  <a:lnTo>
                    <a:pt x="5097399" y="14681"/>
                  </a:lnTo>
                  <a:lnTo>
                    <a:pt x="5053063" y="3771"/>
                  </a:lnTo>
                  <a:lnTo>
                    <a:pt x="5006340" y="0"/>
                  </a:lnTo>
                  <a:lnTo>
                    <a:pt x="4959604" y="3771"/>
                  </a:lnTo>
                  <a:lnTo>
                    <a:pt x="4915268" y="14681"/>
                  </a:lnTo>
                  <a:lnTo>
                    <a:pt x="4873942" y="32143"/>
                  </a:lnTo>
                  <a:lnTo>
                    <a:pt x="4836198" y="55562"/>
                  </a:lnTo>
                  <a:lnTo>
                    <a:pt x="4802644" y="84353"/>
                  </a:lnTo>
                  <a:lnTo>
                    <a:pt x="4773854" y="117906"/>
                  </a:lnTo>
                  <a:lnTo>
                    <a:pt x="4750435" y="155651"/>
                  </a:lnTo>
                  <a:lnTo>
                    <a:pt x="4732972" y="196977"/>
                  </a:lnTo>
                  <a:lnTo>
                    <a:pt x="4722063" y="241312"/>
                  </a:lnTo>
                  <a:lnTo>
                    <a:pt x="4718304" y="288036"/>
                  </a:lnTo>
                  <a:lnTo>
                    <a:pt x="4722063" y="334772"/>
                  </a:lnTo>
                  <a:lnTo>
                    <a:pt x="4732972" y="379107"/>
                  </a:lnTo>
                  <a:lnTo>
                    <a:pt x="4750435" y="420433"/>
                  </a:lnTo>
                  <a:lnTo>
                    <a:pt x="4773854" y="458177"/>
                  </a:lnTo>
                  <a:lnTo>
                    <a:pt x="4802644" y="491731"/>
                  </a:lnTo>
                  <a:lnTo>
                    <a:pt x="4836198" y="520522"/>
                  </a:lnTo>
                  <a:lnTo>
                    <a:pt x="4873942" y="543941"/>
                  </a:lnTo>
                  <a:lnTo>
                    <a:pt x="4915268" y="561403"/>
                  </a:lnTo>
                  <a:lnTo>
                    <a:pt x="4959604" y="572312"/>
                  </a:lnTo>
                  <a:lnTo>
                    <a:pt x="5006340" y="576072"/>
                  </a:lnTo>
                  <a:lnTo>
                    <a:pt x="5053063" y="572312"/>
                  </a:lnTo>
                  <a:lnTo>
                    <a:pt x="5097399" y="561403"/>
                  </a:lnTo>
                  <a:lnTo>
                    <a:pt x="5138725" y="543941"/>
                  </a:lnTo>
                  <a:lnTo>
                    <a:pt x="5176469" y="520522"/>
                  </a:lnTo>
                  <a:lnTo>
                    <a:pt x="5210022" y="491731"/>
                  </a:lnTo>
                  <a:lnTo>
                    <a:pt x="5238813" y="458177"/>
                  </a:lnTo>
                  <a:lnTo>
                    <a:pt x="5262232" y="420433"/>
                  </a:lnTo>
                  <a:lnTo>
                    <a:pt x="5279695" y="379107"/>
                  </a:lnTo>
                  <a:lnTo>
                    <a:pt x="5290604" y="334772"/>
                  </a:lnTo>
                  <a:lnTo>
                    <a:pt x="5294376" y="288036"/>
                  </a:lnTo>
                  <a:close/>
                </a:path>
              </a:pathLst>
            </a:cu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2022-05-08T07:34:20Z</dcterms:created>
  <dc:creator/>
  <dc:description/>
  <dc:language>en-US</dc:language>
  <cp:lastModifiedBy/>
  <dcterms:modified xsi:type="dcterms:W3CDTF">2022-05-08T07:34:20Z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