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Arial Black" panose="00000000000000000000" pitchFamily="34" charset="1"/>
      <p:regular r:id="rId9"/>
    </p:embeddedFont>
    <p:embeddedFont>
      <p:font typeface="Corbel" panose="00000000000000000000" pitchFamily="34" charset="1"/>
      <p:bold r:id="rId8"/>
    </p:embeddedFon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Relationship Id="rId8" Type="http://schemas.openxmlformats.org/officeDocument/2006/relationships/font" Target="fonts/font2.fntdata"/><Relationship Id="rId9" Type="http://schemas.openxmlformats.org/officeDocument/2006/relationships/font" Target="fonts/font3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dash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dash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dash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254" y="0"/>
            <a:ext cx="7543800" cy="1069238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4570" y="1502790"/>
            <a:ext cx="6553708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 u="dash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050414">
              <a:lnSpc>
                <a:spcPct val="100000"/>
              </a:lnSpc>
              <a:spcBef>
                <a:spcPts val="100"/>
              </a:spcBef>
            </a:pPr>
            <a:r>
              <a:rPr dirty="0"/>
              <a:t>Portadas</a:t>
            </a:r>
            <a:r>
              <a:rPr dirty="0" spc="-20"/>
              <a:t> </a:t>
            </a:r>
            <a:r>
              <a:rPr dirty="0"/>
              <a:t>de</a:t>
            </a:r>
            <a:r>
              <a:rPr dirty="0" spc="-20"/>
              <a:t> </a:t>
            </a:r>
            <a:r>
              <a:rPr dirty="0" spc="-10"/>
              <a:t>cuadernos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2731770" y="4222241"/>
            <a:ext cx="3394075" cy="4064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500">
                <a:latin typeface="Arial Black"/>
                <a:cs typeface="Arial Black"/>
              </a:rPr>
              <a:t>Nombre:</a:t>
            </a:r>
            <a:r>
              <a:rPr dirty="0" sz="2500" spc="-120">
                <a:latin typeface="Arial Black"/>
                <a:cs typeface="Arial Black"/>
              </a:rPr>
              <a:t> </a:t>
            </a:r>
            <a:r>
              <a:rPr dirty="0" sz="2500" spc="-10">
                <a:latin typeface="Arial Black"/>
                <a:cs typeface="Arial Black"/>
              </a:rPr>
              <a:t>……………..</a:t>
            </a:r>
            <a:endParaRPr sz="2500">
              <a:latin typeface="Arial Black"/>
              <a:cs typeface="Arial Black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817114" y="8551926"/>
            <a:ext cx="3764915" cy="4210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600">
                <a:latin typeface="Arial Black"/>
                <a:cs typeface="Arial Black"/>
              </a:rPr>
              <a:t>Autora:</a:t>
            </a:r>
            <a:r>
              <a:rPr dirty="0" sz="2600" spc="-85">
                <a:latin typeface="Arial Black"/>
                <a:cs typeface="Arial Black"/>
              </a:rPr>
              <a:t> </a:t>
            </a:r>
            <a:r>
              <a:rPr dirty="0" sz="2600" spc="-10">
                <a:latin typeface="Arial Black"/>
                <a:cs typeface="Arial Black"/>
              </a:rPr>
              <a:t>…………………</a:t>
            </a:r>
            <a:endParaRPr sz="2600">
              <a:latin typeface="Arial Black"/>
              <a:cs typeface="Arial Black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963167" y="286511"/>
            <a:ext cx="588645" cy="10125710"/>
          </a:xfrm>
          <a:custGeom>
            <a:avLst/>
            <a:gdLst/>
            <a:ahLst/>
            <a:cxnLst/>
            <a:rect l="l" t="t" r="r" b="b"/>
            <a:pathLst>
              <a:path w="588644" h="10125710">
                <a:moveTo>
                  <a:pt x="588263" y="0"/>
                </a:moveTo>
                <a:lnTo>
                  <a:pt x="0" y="0"/>
                </a:lnTo>
                <a:lnTo>
                  <a:pt x="0" y="10125456"/>
                </a:lnTo>
                <a:lnTo>
                  <a:pt x="588263" y="10125456"/>
                </a:lnTo>
                <a:lnTo>
                  <a:pt x="5882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2022-07-29T05:30:11Z</dcterms:created>
  <dcterms:modified xsi:type="dcterms:W3CDTF">2022-07-29T05:30:11Z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</Properties>
</file>