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7633C0-AE27-4961-9627-7863175AEB9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93680" y="547920"/>
            <a:ext cx="3784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F9DD9C-3292-4C11-B905-195B81B3081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93680" y="547920"/>
            <a:ext cx="3784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5E10A2-2A4D-48DE-9E3E-5F24B20DAD3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93680" y="547920"/>
            <a:ext cx="3784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3A149D-CFE9-4956-A9CA-80ACB8521C4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93680" y="547920"/>
            <a:ext cx="3784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6EE9DE-9C2D-40AA-A293-6ADD748DBC5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93680" y="547920"/>
            <a:ext cx="3784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6C06E6-F22F-4F25-B9C1-A4F60D11F8A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93680" y="547920"/>
            <a:ext cx="3784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2599D2-0847-4EF9-BD6E-133C2FD2ABF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93680" y="547920"/>
            <a:ext cx="3784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1681B8-25FA-42CC-A3D7-E39E2286430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93680" y="547920"/>
            <a:ext cx="3784320" cy="686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C68C67-4343-4C38-AA8C-AE6E7B9C5FC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93680" y="547920"/>
            <a:ext cx="3784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F6064C-1394-4C18-8B2E-5AEC0B08212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93680" y="547920"/>
            <a:ext cx="3784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04AF52-FF53-4FCF-8A38-BD8D2A3B27A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93680" y="547920"/>
            <a:ext cx="3784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5D27A6-EB50-4532-97C5-05A4008CB5B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93680" y="547920"/>
            <a:ext cx="378432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5659155-D7BB-49EF-B9FD-EEB57B628F6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93680" y="547920"/>
            <a:ext cx="378432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Filosofía</a:t>
            </a:r>
            <a:endParaRPr b="0" lang="en-US" sz="7200" spc="-1" strike="noStrike">
              <a:latin typeface="Calibri"/>
            </a:endParaRPr>
          </a:p>
          <a:p>
            <a:pPr marL="4320" algn="ctr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5266800" y="8638200"/>
            <a:ext cx="2227680" cy="1231560"/>
          </a:xfrm>
          <a:custGeom>
            <a:avLst/>
            <a:gdLst/>
            <a:ahLst/>
            <a:rect l="l" t="t" r="r" b="b"/>
            <a:pathLst>
              <a:path w="2228215" h="1231900">
                <a:moveTo>
                  <a:pt x="0" y="1231392"/>
                </a:moveTo>
                <a:lnTo>
                  <a:pt x="2228088" y="1231392"/>
                </a:lnTo>
                <a:lnTo>
                  <a:pt x="2228088" y="0"/>
                </a:lnTo>
                <a:lnTo>
                  <a:pt x="0" y="0"/>
                </a:lnTo>
                <a:lnTo>
                  <a:pt x="0" y="1231392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object 4"/>
          <p:cNvSpPr/>
          <p:nvPr/>
        </p:nvSpPr>
        <p:spPr>
          <a:xfrm>
            <a:off x="5353920" y="8807760"/>
            <a:ext cx="2048760" cy="10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70000"/>
              </a:lnSpc>
              <a:spcBef>
                <a:spcPts val="6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2022-07-29T05:34:08Z</dcterms:created>
  <dc:creator/>
  <dc:description/>
  <dc:language>en-US</dc:language>
  <cp:lastModifiedBy/>
  <dcterms:modified xsi:type="dcterms:W3CDTF">2022-07-29T05:34:08Z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