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CD1F54-578C-4B82-9730-C81265CC92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6A91DA-9F1C-4880-AD66-640891A789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282D43-25DE-4802-AB36-CB5A98DCB2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9A1C32-F81A-401C-BA0B-FBFA6C81371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282AA0-3289-49B1-A3DB-A3EF8C258B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01C3CB-0D0E-4C4A-8E1D-5647813312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46699A-2458-49D4-99EC-664D24C547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50AFA2-BB8A-4E30-A250-705B0996C9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036520" y="1170360"/>
            <a:ext cx="3489480" cy="52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E3031B-426D-4FDD-A6C9-B46A883D8A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DB765B-D911-4025-A07C-0465A364B5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486FC3-623C-4DD4-859E-EF7A750D53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551B57-DD65-4ADF-82BA-41757125BE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558560" cy="106920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825840" y="0"/>
            <a:ext cx="5400720" cy="4867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348948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7063CF-77EA-4D2C-AF93-92EA0E2816F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036520" y="1170360"/>
            <a:ext cx="27403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85522"/>
                </a:solidFill>
                <a:latin typeface="Calibri"/>
              </a:rPr>
              <a:t>Lengua</a:t>
            </a:r>
            <a:endParaRPr b="0" lang="en-US" sz="7200" spc="-1" strike="noStrike">
              <a:latin typeface="Calibri"/>
            </a:endParaRPr>
          </a:p>
        </p:txBody>
      </p:sp>
      <p:pic>
        <p:nvPicPr>
          <p:cNvPr id="44" name="object 3" descr=""/>
          <p:cNvPicPr/>
          <p:nvPr/>
        </p:nvPicPr>
        <p:blipFill>
          <a:blip r:embed="rId1"/>
          <a:stretch/>
        </p:blipFill>
        <p:spPr>
          <a:xfrm>
            <a:off x="0" y="3453480"/>
            <a:ext cx="7558560" cy="7238520"/>
          </a:xfrm>
          <a:prstGeom prst="rect">
            <a:avLst/>
          </a:prstGeom>
          <a:ln w="0">
            <a:noFill/>
          </a:ln>
        </p:spPr>
      </p:pic>
      <p:sp>
        <p:nvSpPr>
          <p:cNvPr id="45" name="object 4"/>
          <p:cNvSpPr/>
          <p:nvPr/>
        </p:nvSpPr>
        <p:spPr>
          <a:xfrm>
            <a:off x="972000" y="5495040"/>
            <a:ext cx="1672920" cy="343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5520" bIns="0" anchor="t">
            <a:spAutoFit/>
          </a:bodyPr>
          <a:p>
            <a:pPr marL="12600">
              <a:lnSpc>
                <a:spcPct val="100000"/>
              </a:lnSpc>
              <a:spcBef>
                <a:spcPts val="1225"/>
              </a:spcBef>
              <a:buNone/>
            </a:pPr>
            <a:r>
              <a:rPr b="1" lang="en-US" sz="2800" spc="-12" strike="noStrike" u="sng">
                <a:uFill>
                  <a:solidFill>
                    <a:srgbClr val="000000"/>
                  </a:solidFill>
                </a:uFill>
                <a:latin typeface="Calibri"/>
              </a:rPr>
              <a:t>Datos:</a:t>
            </a:r>
            <a:endParaRPr b="0" lang="en-US" sz="2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31"/>
              </a:spcBef>
              <a:buNone/>
            </a:pPr>
            <a:r>
              <a:rPr b="0" lang="en-US" sz="2800" spc="-12" strike="noStrike">
                <a:latin typeface="Calibri"/>
              </a:rPr>
              <a:t>Nombre:</a:t>
            </a:r>
            <a:endParaRPr b="0" lang="en-US" sz="2800" spc="-1" strike="noStrike">
              <a:latin typeface="Arial"/>
            </a:endParaRPr>
          </a:p>
          <a:p>
            <a:pPr marL="12600">
              <a:lnSpc>
                <a:spcPct val="267000"/>
              </a:lnSpc>
              <a:buNone/>
            </a:pPr>
            <a:r>
              <a:rPr b="0" lang="en-US" sz="2800" spc="-12" strike="noStrike">
                <a:latin typeface="Calibri"/>
              </a:rPr>
              <a:t>Profesor@: Instituci</a:t>
            </a:r>
            <a:r>
              <a:rPr b="0" lang="en-US" sz="2800" spc="-12" strike="noStrike">
                <a:latin typeface="Cambria"/>
              </a:rPr>
              <a:t>ó</a:t>
            </a:r>
            <a:r>
              <a:rPr b="0" lang="en-US" sz="2800" spc="-12" strike="noStrike">
                <a:latin typeface="Calibri"/>
              </a:rPr>
              <a:t>n:</a:t>
            </a:r>
            <a:endParaRPr b="0" lang="en-US" sz="2800" spc="-1" strike="noStrike">
              <a:latin typeface="Arial"/>
            </a:endParaRPr>
          </a:p>
        </p:txBody>
      </p:sp>
      <p:grpSp>
        <p:nvGrpSpPr>
          <p:cNvPr id="46" name="object 5"/>
          <p:cNvGrpSpPr/>
          <p:nvPr/>
        </p:nvGrpSpPr>
        <p:grpSpPr>
          <a:xfrm>
            <a:off x="65520" y="25920"/>
            <a:ext cx="7493400" cy="10666080"/>
            <a:chOff x="65520" y="25920"/>
            <a:chExt cx="7493400" cy="10666080"/>
          </a:xfrm>
        </p:grpSpPr>
        <p:pic>
          <p:nvPicPr>
            <p:cNvPr id="47" name="object 6" descr=""/>
            <p:cNvPicPr/>
            <p:nvPr/>
          </p:nvPicPr>
          <p:blipFill>
            <a:blip r:embed="rId2"/>
            <a:stretch/>
          </p:blipFill>
          <p:spPr>
            <a:xfrm>
              <a:off x="2185560" y="6120360"/>
              <a:ext cx="5373360" cy="4571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7"/>
            <p:cNvSpPr/>
            <p:nvPr/>
          </p:nvSpPr>
          <p:spPr>
            <a:xfrm>
              <a:off x="65520" y="25920"/>
              <a:ext cx="7418880" cy="10567440"/>
            </a:xfrm>
            <a:custGeom>
              <a:avLst/>
              <a:gdLst/>
              <a:ahLst/>
              <a:rect l="l" t="t" r="r" b="b"/>
              <a:pathLst>
                <a:path w="7419340" h="10567670">
                  <a:moveTo>
                    <a:pt x="0" y="10567416"/>
                  </a:moveTo>
                  <a:lnTo>
                    <a:pt x="7418832" y="10567416"/>
                  </a:lnTo>
                  <a:lnTo>
                    <a:pt x="7418832" y="0"/>
                  </a:lnTo>
                  <a:lnTo>
                    <a:pt x="0" y="0"/>
                  </a:lnTo>
                  <a:lnTo>
                    <a:pt x="0" y="10567416"/>
                  </a:lnTo>
                  <a:close/>
                </a:path>
              </a:pathLst>
            </a:custGeom>
            <a:noFill/>
            <a:ln w="57912">
              <a:solidFill>
                <a:srgbClr val="6fac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2022-05-08T05:56:43Z</dcterms:created>
  <dc:creator/>
  <dc:description/>
  <dc:language>en-US</dc:language>
  <cp:lastModifiedBy/>
  <dcterms:modified xsi:type="dcterms:W3CDTF">2022-05-08T05:56:43Z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