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975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9BA84D8-8B3C-4AE1-9A43-8E5A76FF854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042200" y="1049760"/>
            <a:ext cx="5471640" cy="3756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7640" y="2503440"/>
            <a:ext cx="6800400" cy="295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77640" y="5744880"/>
            <a:ext cx="6800400" cy="295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FE01370-0D04-4695-B815-2F4E4DE575D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042200" y="1049760"/>
            <a:ext cx="5471640" cy="3756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377640" y="2503440"/>
            <a:ext cx="3318480" cy="295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862440" y="2503440"/>
            <a:ext cx="3318480" cy="295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377640" y="5744880"/>
            <a:ext cx="3318480" cy="295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3862440" y="5744880"/>
            <a:ext cx="3318480" cy="295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2599727-6A13-4BB3-AB18-F9660AA8433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042200" y="1049760"/>
            <a:ext cx="5471640" cy="3756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377640" y="2503440"/>
            <a:ext cx="2189520" cy="295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2676960" y="2503440"/>
            <a:ext cx="2189520" cy="295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4976280" y="2503440"/>
            <a:ext cx="2189520" cy="295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377640" y="5744880"/>
            <a:ext cx="2189520" cy="295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/>
          </p:nvPr>
        </p:nvSpPr>
        <p:spPr>
          <a:xfrm>
            <a:off x="2676960" y="5744880"/>
            <a:ext cx="2189520" cy="295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/>
          </p:nvPr>
        </p:nvSpPr>
        <p:spPr>
          <a:xfrm>
            <a:off x="4976280" y="5744880"/>
            <a:ext cx="2189520" cy="295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4871E80-F025-4A39-B05A-34C061EF80F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042200" y="1049760"/>
            <a:ext cx="5471640" cy="3756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377640" y="2503440"/>
            <a:ext cx="680040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57A2022-8CC5-4C4C-95DC-A0CB45BBFFF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042200" y="1049760"/>
            <a:ext cx="5471640" cy="3756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77640" y="2503440"/>
            <a:ext cx="680040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DE89B14-C615-4BDD-91EB-EF1187695D2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042200" y="1049760"/>
            <a:ext cx="5471640" cy="3756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377640" y="2503440"/>
            <a:ext cx="33184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3862440" y="2503440"/>
            <a:ext cx="33184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DD13AC2-EC3D-4DE2-B892-62A93327E51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042200" y="1049760"/>
            <a:ext cx="5471640" cy="3756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85EBD71-BDB6-4DAF-9339-C17AC73EEFB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042200" y="1049760"/>
            <a:ext cx="5471640" cy="1741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BA324CD-088E-4720-828C-73BDB0A40F1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042200" y="1049760"/>
            <a:ext cx="5471640" cy="3756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3440"/>
            <a:ext cx="3318480" cy="295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2440" y="2503440"/>
            <a:ext cx="33184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77640" y="5744880"/>
            <a:ext cx="3318480" cy="295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9E93B7F-6893-47AA-ACF3-DD552774EAC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042200" y="1049760"/>
            <a:ext cx="5471640" cy="3756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7640" y="2503440"/>
            <a:ext cx="33184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2440" y="2503440"/>
            <a:ext cx="3318480" cy="295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862440" y="5744880"/>
            <a:ext cx="3318480" cy="295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37FB019-946F-4F58-A2E0-CBAC625D780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042200" y="1049760"/>
            <a:ext cx="5471640" cy="3756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7640" y="2503440"/>
            <a:ext cx="3318480" cy="295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62440" y="2503440"/>
            <a:ext cx="3318480" cy="295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77640" y="5744880"/>
            <a:ext cx="6800400" cy="295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02CBBE4-3AFB-4231-B77F-83BBDBDD4E3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slideLayout" Target="../slideLayouts/slideLayout1.xml"/><Relationship Id="rId7" Type="http://schemas.openxmlformats.org/officeDocument/2006/relationships/slideLayout" Target="../slideLayouts/slideLayout2.xml"/><Relationship Id="rId8" Type="http://schemas.openxmlformats.org/officeDocument/2006/relationships/slideLayout" Target="../slideLayouts/slideLayout3.xml"/><Relationship Id="rId9" Type="http://schemas.openxmlformats.org/officeDocument/2006/relationships/slideLayout" Target="../slideLayouts/slideLayout4.xml"/><Relationship Id="rId10" Type="http://schemas.openxmlformats.org/officeDocument/2006/relationships/slideLayout" Target="../slideLayouts/slideLayout5.xml"/><Relationship Id="rId11" Type="http://schemas.openxmlformats.org/officeDocument/2006/relationships/slideLayout" Target="../slideLayouts/slideLayout6.xml"/><Relationship Id="rId12" Type="http://schemas.openxmlformats.org/officeDocument/2006/relationships/slideLayout" Target="../slideLayouts/slideLayout7.xml"/><Relationship Id="rId13" Type="http://schemas.openxmlformats.org/officeDocument/2006/relationships/slideLayout" Target="../slideLayouts/slideLayout8.xml"/><Relationship Id="rId14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11.xml"/><Relationship Id="rId17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4320" y="0"/>
            <a:ext cx="7547400" cy="10674720"/>
          </a:xfrm>
          <a:custGeom>
            <a:avLst/>
            <a:gdLst/>
            <a:ahLst/>
            <a:rect l="l" t="t" r="r" b="b"/>
            <a:pathLst>
              <a:path w="7547609" h="10674985">
                <a:moveTo>
                  <a:pt x="7547609" y="0"/>
                </a:moveTo>
                <a:lnTo>
                  <a:pt x="0" y="0"/>
                </a:lnTo>
                <a:lnTo>
                  <a:pt x="0" y="10674985"/>
                </a:lnTo>
                <a:lnTo>
                  <a:pt x="7547609" y="10674985"/>
                </a:lnTo>
                <a:lnTo>
                  <a:pt x="7547609" y="0"/>
                </a:lnTo>
                <a:close/>
              </a:path>
            </a:pathLst>
          </a:custGeom>
          <a:solidFill>
            <a:srgbClr val="e8c9a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" name="bg object 17" descr=""/>
          <p:cNvPicPr/>
          <p:nvPr/>
        </p:nvPicPr>
        <p:blipFill>
          <a:blip r:embed="rId2"/>
          <a:stretch/>
        </p:blipFill>
        <p:spPr>
          <a:xfrm>
            <a:off x="355680" y="254160"/>
            <a:ext cx="6848640" cy="10161720"/>
          </a:xfrm>
          <a:prstGeom prst="rect">
            <a:avLst/>
          </a:prstGeom>
          <a:ln w="0">
            <a:noFill/>
          </a:ln>
        </p:spPr>
      </p:pic>
      <p:pic>
        <p:nvPicPr>
          <p:cNvPr id="2" name="bg object 18" descr=""/>
          <p:cNvPicPr/>
          <p:nvPr/>
        </p:nvPicPr>
        <p:blipFill>
          <a:blip r:embed="rId3"/>
          <a:stretch/>
        </p:blipFill>
        <p:spPr>
          <a:xfrm>
            <a:off x="4257000" y="4865400"/>
            <a:ext cx="3294000" cy="5802120"/>
          </a:xfrm>
          <a:prstGeom prst="rect">
            <a:avLst/>
          </a:prstGeom>
          <a:ln w="0">
            <a:noFill/>
          </a:ln>
        </p:spPr>
      </p:pic>
      <p:pic>
        <p:nvPicPr>
          <p:cNvPr id="3" name="bg object 19" descr=""/>
          <p:cNvPicPr/>
          <p:nvPr/>
        </p:nvPicPr>
        <p:blipFill>
          <a:blip r:embed="rId4"/>
          <a:stretch/>
        </p:blipFill>
        <p:spPr>
          <a:xfrm>
            <a:off x="355680" y="5295960"/>
            <a:ext cx="3056040" cy="5117760"/>
          </a:xfrm>
          <a:prstGeom prst="rect">
            <a:avLst/>
          </a:prstGeom>
          <a:ln w="0">
            <a:noFill/>
          </a:ln>
        </p:spPr>
      </p:pic>
      <p:pic>
        <p:nvPicPr>
          <p:cNvPr id="4" name="bg object 20" descr=""/>
          <p:cNvPicPr/>
          <p:nvPr/>
        </p:nvPicPr>
        <p:blipFill>
          <a:blip r:embed="rId5"/>
          <a:stretch/>
        </p:blipFill>
        <p:spPr>
          <a:xfrm>
            <a:off x="1295280" y="6671880"/>
            <a:ext cx="5014080" cy="3995640"/>
          </a:xfrm>
          <a:prstGeom prst="rect">
            <a:avLst/>
          </a:prstGeom>
          <a:ln w="0">
            <a:noFill/>
          </a:ln>
        </p:spPr>
      </p:pic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042200" y="1049760"/>
            <a:ext cx="5471640" cy="3756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0600" spc="-1" strike="noStrike">
                <a:latin typeface="Calibri"/>
              </a:rPr>
              <a:t>Click to edit the title text format</a:t>
            </a:r>
            <a:endParaRPr b="0" lang="en-US" sz="106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 idx="1"/>
          </p:nvPr>
        </p:nvSpPr>
        <p:spPr>
          <a:xfrm>
            <a:off x="2569320" y="9950760"/>
            <a:ext cx="2417760" cy="53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dt" idx="2"/>
          </p:nvPr>
        </p:nvSpPr>
        <p:spPr>
          <a:xfrm>
            <a:off x="378000" y="9950760"/>
            <a:ext cx="1737720" cy="53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sldNum" idx="3"/>
          </p:nvPr>
        </p:nvSpPr>
        <p:spPr>
          <a:xfrm>
            <a:off x="5440680" y="9950760"/>
            <a:ext cx="1737720" cy="53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C8B2CD59-34D1-48C0-822B-9DE9B2F5E2D1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0" r:id="rId17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1042200" y="1049760"/>
            <a:ext cx="5471640" cy="372636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12600" indent="875160">
              <a:lnSpc>
                <a:spcPct val="115000"/>
              </a:lnSpc>
              <a:spcBef>
                <a:spcPts val="96"/>
              </a:spcBef>
              <a:buNone/>
              <a:tabLst>
                <a:tab algn="l" pos="0"/>
              </a:tabLst>
            </a:pPr>
            <a:r>
              <a:rPr b="0" lang="en-US" sz="10600" spc="698" strike="noStrike">
                <a:solidFill>
                  <a:srgbClr val="445c4d"/>
                </a:solidFill>
                <a:latin typeface="Trebuchet MS"/>
              </a:rPr>
              <a:t>arqui </a:t>
            </a:r>
            <a:r>
              <a:rPr b="0" lang="en-US" sz="10600" spc="968" strike="noStrike">
                <a:solidFill>
                  <a:srgbClr val="816442"/>
                </a:solidFill>
                <a:latin typeface="Trebuchet MS"/>
              </a:rPr>
              <a:t>tectura</a:t>
            </a:r>
            <a:endParaRPr b="0" lang="en-US" sz="106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2022-05-08T06:00:38Z</dcterms:created>
  <dc:creator/>
  <dc:description/>
  <dc:language>en-US</dc:language>
  <cp:lastModifiedBy/>
  <dcterms:modified xsi:type="dcterms:W3CDTF">2022-05-08T06:00:38Z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2022-05-06T00:00:00Z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