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12450"/>
  <p:notesSz cx="7569200" cy="107124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78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8166" y="3320859"/>
            <a:ext cx="6439217" cy="2249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6332" y="5998972"/>
            <a:ext cx="5302884" cy="2678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777" y="2463863"/>
            <a:ext cx="3295364" cy="7070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01408" y="2463863"/>
            <a:ext cx="3295364" cy="7070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0"/>
            <a:ext cx="7562850" cy="106965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0500" y="418459"/>
            <a:ext cx="2887345" cy="934085"/>
          </a:xfrm>
          <a:custGeom>
            <a:avLst/>
            <a:gdLst/>
            <a:ahLst/>
            <a:cxnLst/>
            <a:rect l="l" t="t" r="r" b="b"/>
            <a:pathLst>
              <a:path w="2887345" h="934085">
                <a:moveTo>
                  <a:pt x="2844164" y="844539"/>
                </a:moveTo>
                <a:lnTo>
                  <a:pt x="382904" y="844539"/>
                </a:lnTo>
                <a:lnTo>
                  <a:pt x="408300" y="845179"/>
                </a:lnTo>
                <a:lnTo>
                  <a:pt x="433065" y="846460"/>
                </a:lnTo>
                <a:lnTo>
                  <a:pt x="457830" y="848989"/>
                </a:lnTo>
                <a:lnTo>
                  <a:pt x="482595" y="852799"/>
                </a:lnTo>
                <a:lnTo>
                  <a:pt x="522600" y="857890"/>
                </a:lnTo>
                <a:lnTo>
                  <a:pt x="563249" y="862340"/>
                </a:lnTo>
                <a:lnTo>
                  <a:pt x="680715" y="871849"/>
                </a:lnTo>
                <a:lnTo>
                  <a:pt x="711195" y="873130"/>
                </a:lnTo>
                <a:lnTo>
                  <a:pt x="1529084" y="920130"/>
                </a:lnTo>
                <a:lnTo>
                  <a:pt x="1553849" y="920739"/>
                </a:lnTo>
                <a:lnTo>
                  <a:pt x="1729739" y="922660"/>
                </a:lnTo>
                <a:lnTo>
                  <a:pt x="1803404" y="924549"/>
                </a:lnTo>
                <a:lnTo>
                  <a:pt x="1904369" y="928999"/>
                </a:lnTo>
                <a:lnTo>
                  <a:pt x="2012954" y="932169"/>
                </a:lnTo>
                <a:lnTo>
                  <a:pt x="2326635" y="934090"/>
                </a:lnTo>
                <a:lnTo>
                  <a:pt x="2541900" y="930920"/>
                </a:lnTo>
                <a:lnTo>
                  <a:pt x="2599050" y="928359"/>
                </a:lnTo>
                <a:lnTo>
                  <a:pt x="2656200" y="925189"/>
                </a:lnTo>
                <a:lnTo>
                  <a:pt x="2703194" y="921379"/>
                </a:lnTo>
                <a:lnTo>
                  <a:pt x="2759070" y="915680"/>
                </a:lnTo>
                <a:lnTo>
                  <a:pt x="2796539" y="904250"/>
                </a:lnTo>
                <a:lnTo>
                  <a:pt x="2844164" y="844539"/>
                </a:lnTo>
                <a:close/>
              </a:path>
              <a:path w="2887345" h="934085">
                <a:moveTo>
                  <a:pt x="343530" y="0"/>
                </a:moveTo>
                <a:lnTo>
                  <a:pt x="325754" y="0"/>
                </a:lnTo>
                <a:lnTo>
                  <a:pt x="273045" y="640"/>
                </a:lnTo>
                <a:lnTo>
                  <a:pt x="184154" y="640"/>
                </a:lnTo>
                <a:lnTo>
                  <a:pt x="128265" y="3809"/>
                </a:lnTo>
                <a:lnTo>
                  <a:pt x="57149" y="28590"/>
                </a:lnTo>
                <a:lnTo>
                  <a:pt x="34920" y="65410"/>
                </a:lnTo>
                <a:lnTo>
                  <a:pt x="25395" y="104790"/>
                </a:lnTo>
                <a:lnTo>
                  <a:pt x="17144" y="168920"/>
                </a:lnTo>
                <a:lnTo>
                  <a:pt x="17144" y="193669"/>
                </a:lnTo>
                <a:lnTo>
                  <a:pt x="16514" y="237500"/>
                </a:lnTo>
                <a:lnTo>
                  <a:pt x="16514" y="251459"/>
                </a:lnTo>
                <a:lnTo>
                  <a:pt x="19680" y="330829"/>
                </a:lnTo>
                <a:lnTo>
                  <a:pt x="19680" y="447690"/>
                </a:lnTo>
                <a:lnTo>
                  <a:pt x="18419" y="494019"/>
                </a:lnTo>
                <a:lnTo>
                  <a:pt x="15870" y="538490"/>
                </a:lnTo>
                <a:lnTo>
                  <a:pt x="11429" y="582289"/>
                </a:lnTo>
                <a:lnTo>
                  <a:pt x="1274" y="652790"/>
                </a:lnTo>
                <a:lnTo>
                  <a:pt x="0" y="663580"/>
                </a:lnTo>
                <a:lnTo>
                  <a:pt x="0" y="687080"/>
                </a:lnTo>
                <a:lnTo>
                  <a:pt x="41909" y="748040"/>
                </a:lnTo>
                <a:lnTo>
                  <a:pt x="115574" y="782970"/>
                </a:lnTo>
                <a:lnTo>
                  <a:pt x="184154" y="811529"/>
                </a:lnTo>
                <a:lnTo>
                  <a:pt x="236219" y="825489"/>
                </a:lnTo>
                <a:lnTo>
                  <a:pt x="300359" y="838199"/>
                </a:lnTo>
                <a:lnTo>
                  <a:pt x="347340" y="844539"/>
                </a:lnTo>
                <a:lnTo>
                  <a:pt x="368295" y="845179"/>
                </a:lnTo>
                <a:lnTo>
                  <a:pt x="382904" y="844539"/>
                </a:lnTo>
                <a:lnTo>
                  <a:pt x="2844164" y="844539"/>
                </a:lnTo>
                <a:lnTo>
                  <a:pt x="2862590" y="791199"/>
                </a:lnTo>
                <a:lnTo>
                  <a:pt x="2872099" y="744230"/>
                </a:lnTo>
                <a:lnTo>
                  <a:pt x="2884810" y="675650"/>
                </a:lnTo>
                <a:lnTo>
                  <a:pt x="2887339" y="633100"/>
                </a:lnTo>
                <a:lnTo>
                  <a:pt x="2886699" y="611520"/>
                </a:lnTo>
                <a:lnTo>
                  <a:pt x="2882280" y="561350"/>
                </a:lnTo>
                <a:lnTo>
                  <a:pt x="2880359" y="536569"/>
                </a:lnTo>
                <a:lnTo>
                  <a:pt x="2879719" y="511180"/>
                </a:lnTo>
                <a:lnTo>
                  <a:pt x="2880359" y="489600"/>
                </a:lnTo>
                <a:lnTo>
                  <a:pt x="2880359" y="424830"/>
                </a:lnTo>
                <a:lnTo>
                  <a:pt x="2881000" y="406389"/>
                </a:lnTo>
                <a:lnTo>
                  <a:pt x="2883529" y="369569"/>
                </a:lnTo>
                <a:lnTo>
                  <a:pt x="2883529" y="351160"/>
                </a:lnTo>
                <a:lnTo>
                  <a:pt x="2881000" y="298460"/>
                </a:lnTo>
                <a:lnTo>
                  <a:pt x="2875909" y="231129"/>
                </a:lnTo>
                <a:lnTo>
                  <a:pt x="2864479" y="189859"/>
                </a:lnTo>
                <a:lnTo>
                  <a:pt x="2833365" y="147949"/>
                </a:lnTo>
                <a:lnTo>
                  <a:pt x="2785109" y="117469"/>
                </a:lnTo>
                <a:lnTo>
                  <a:pt x="2748914" y="102869"/>
                </a:lnTo>
                <a:lnTo>
                  <a:pt x="2711445" y="90159"/>
                </a:lnTo>
                <a:lnTo>
                  <a:pt x="2673989" y="80009"/>
                </a:lnTo>
                <a:lnTo>
                  <a:pt x="2635245" y="72389"/>
                </a:lnTo>
                <a:lnTo>
                  <a:pt x="2573024" y="63489"/>
                </a:lnTo>
                <a:lnTo>
                  <a:pt x="2510789" y="58430"/>
                </a:lnTo>
                <a:lnTo>
                  <a:pt x="2244089" y="42550"/>
                </a:lnTo>
                <a:lnTo>
                  <a:pt x="2166615" y="38740"/>
                </a:lnTo>
                <a:lnTo>
                  <a:pt x="1955160" y="30479"/>
                </a:lnTo>
                <a:lnTo>
                  <a:pt x="1887854" y="28590"/>
                </a:lnTo>
                <a:lnTo>
                  <a:pt x="994409" y="16520"/>
                </a:lnTo>
                <a:lnTo>
                  <a:pt x="3435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0675619"/>
            <a:ext cx="7562850" cy="0"/>
          </a:xfrm>
          <a:custGeom>
            <a:avLst/>
            <a:gdLst/>
            <a:ahLst/>
            <a:cxnLst/>
            <a:rect l="l" t="t" r="r" b="b"/>
            <a:pathLst>
              <a:path w="7562850">
                <a:moveTo>
                  <a:pt x="0" y="0"/>
                </a:moveTo>
                <a:lnTo>
                  <a:pt x="7562849" y="0"/>
                </a:lnTo>
              </a:path>
            </a:pathLst>
          </a:custGeom>
          <a:ln w="41909">
            <a:solidFill>
              <a:srgbClr val="AC9F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681" y="9654540"/>
            <a:ext cx="0" cy="1000760"/>
          </a:xfrm>
          <a:custGeom>
            <a:avLst/>
            <a:gdLst/>
            <a:ahLst/>
            <a:cxnLst/>
            <a:rect l="l" t="t" r="r" b="b"/>
            <a:pathLst>
              <a:path h="1000759">
                <a:moveTo>
                  <a:pt x="0" y="0"/>
                </a:moveTo>
                <a:lnTo>
                  <a:pt x="0" y="1000755"/>
                </a:lnTo>
              </a:path>
            </a:pathLst>
          </a:custGeom>
          <a:ln w="40642">
            <a:solidFill>
              <a:srgbClr val="AC9F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9569445"/>
            <a:ext cx="7562850" cy="85090"/>
          </a:xfrm>
          <a:custGeom>
            <a:avLst/>
            <a:gdLst/>
            <a:ahLst/>
            <a:cxnLst/>
            <a:rect l="l" t="t" r="r" b="b"/>
            <a:pathLst>
              <a:path w="7562850" h="85090">
                <a:moveTo>
                  <a:pt x="0" y="85094"/>
                </a:moveTo>
                <a:lnTo>
                  <a:pt x="7562849" y="85094"/>
                </a:lnTo>
                <a:lnTo>
                  <a:pt x="7562849" y="0"/>
                </a:lnTo>
                <a:lnTo>
                  <a:pt x="0" y="0"/>
                </a:lnTo>
                <a:lnTo>
                  <a:pt x="0" y="8509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9681" y="8569963"/>
            <a:ext cx="0" cy="999490"/>
          </a:xfrm>
          <a:custGeom>
            <a:avLst/>
            <a:gdLst/>
            <a:ahLst/>
            <a:cxnLst/>
            <a:rect l="l" t="t" r="r" b="b"/>
            <a:pathLst>
              <a:path h="999490">
                <a:moveTo>
                  <a:pt x="0" y="0"/>
                </a:moveTo>
                <a:lnTo>
                  <a:pt x="0" y="999481"/>
                </a:lnTo>
              </a:path>
            </a:pathLst>
          </a:custGeom>
          <a:ln w="40642">
            <a:solidFill>
              <a:srgbClr val="AC9F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8484869"/>
            <a:ext cx="594995" cy="85090"/>
          </a:xfrm>
          <a:custGeom>
            <a:avLst/>
            <a:gdLst/>
            <a:ahLst/>
            <a:cxnLst/>
            <a:rect l="l" t="t" r="r" b="b"/>
            <a:pathLst>
              <a:path w="594995" h="85090">
                <a:moveTo>
                  <a:pt x="0" y="85094"/>
                </a:moveTo>
                <a:lnTo>
                  <a:pt x="594990" y="85094"/>
                </a:lnTo>
                <a:lnTo>
                  <a:pt x="594990" y="0"/>
                </a:lnTo>
                <a:lnTo>
                  <a:pt x="0" y="0"/>
                </a:lnTo>
                <a:lnTo>
                  <a:pt x="0" y="8509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9681" y="7484119"/>
            <a:ext cx="0" cy="1000760"/>
          </a:xfrm>
          <a:custGeom>
            <a:avLst/>
            <a:gdLst/>
            <a:ahLst/>
            <a:cxnLst/>
            <a:rect l="l" t="t" r="r" b="b"/>
            <a:pathLst>
              <a:path h="1000759">
                <a:moveTo>
                  <a:pt x="0" y="0"/>
                </a:moveTo>
                <a:lnTo>
                  <a:pt x="0" y="1000749"/>
                </a:lnTo>
              </a:path>
            </a:pathLst>
          </a:custGeom>
          <a:ln w="40642">
            <a:solidFill>
              <a:srgbClr val="AC9F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94990" y="9655170"/>
            <a:ext cx="85090" cy="1000125"/>
          </a:xfrm>
          <a:custGeom>
            <a:avLst/>
            <a:gdLst/>
            <a:ahLst/>
            <a:cxnLst/>
            <a:rect l="l" t="t" r="r" b="b"/>
            <a:pathLst>
              <a:path w="85090" h="1000125">
                <a:moveTo>
                  <a:pt x="0" y="1000124"/>
                </a:moveTo>
                <a:lnTo>
                  <a:pt x="85094" y="1000124"/>
                </a:lnTo>
                <a:lnTo>
                  <a:pt x="85094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680210" y="9655170"/>
            <a:ext cx="85090" cy="1000125"/>
          </a:xfrm>
          <a:custGeom>
            <a:avLst/>
            <a:gdLst/>
            <a:ahLst/>
            <a:cxnLst/>
            <a:rect l="l" t="t" r="r" b="b"/>
            <a:pathLst>
              <a:path w="85089" h="1000125">
                <a:moveTo>
                  <a:pt x="0" y="1000124"/>
                </a:moveTo>
                <a:lnTo>
                  <a:pt x="85094" y="1000124"/>
                </a:lnTo>
                <a:lnTo>
                  <a:pt x="85094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765429" y="9655170"/>
            <a:ext cx="85090" cy="1000125"/>
          </a:xfrm>
          <a:custGeom>
            <a:avLst/>
            <a:gdLst/>
            <a:ahLst/>
            <a:cxnLst/>
            <a:rect l="l" t="t" r="r" b="b"/>
            <a:pathLst>
              <a:path w="85089" h="1000125">
                <a:moveTo>
                  <a:pt x="0" y="1000124"/>
                </a:moveTo>
                <a:lnTo>
                  <a:pt x="85082" y="1000124"/>
                </a:lnTo>
                <a:lnTo>
                  <a:pt x="85082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851269" y="9655170"/>
            <a:ext cx="85090" cy="1000125"/>
          </a:xfrm>
          <a:custGeom>
            <a:avLst/>
            <a:gdLst/>
            <a:ahLst/>
            <a:cxnLst/>
            <a:rect l="l" t="t" r="r" b="b"/>
            <a:pathLst>
              <a:path w="85089" h="1000125">
                <a:moveTo>
                  <a:pt x="0" y="1000124"/>
                </a:moveTo>
                <a:lnTo>
                  <a:pt x="85082" y="1000124"/>
                </a:lnTo>
                <a:lnTo>
                  <a:pt x="85082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936479" y="9655170"/>
            <a:ext cx="85090" cy="1000125"/>
          </a:xfrm>
          <a:custGeom>
            <a:avLst/>
            <a:gdLst/>
            <a:ahLst/>
            <a:cxnLst/>
            <a:rect l="l" t="t" r="r" b="b"/>
            <a:pathLst>
              <a:path w="85089" h="1000125">
                <a:moveTo>
                  <a:pt x="0" y="1000124"/>
                </a:moveTo>
                <a:lnTo>
                  <a:pt x="85094" y="1000124"/>
                </a:lnTo>
                <a:lnTo>
                  <a:pt x="85094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022329" y="9655170"/>
            <a:ext cx="84455" cy="1000125"/>
          </a:xfrm>
          <a:custGeom>
            <a:avLst/>
            <a:gdLst/>
            <a:ahLst/>
            <a:cxnLst/>
            <a:rect l="l" t="t" r="r" b="b"/>
            <a:pathLst>
              <a:path w="84454" h="1000125">
                <a:moveTo>
                  <a:pt x="0" y="1000124"/>
                </a:moveTo>
                <a:lnTo>
                  <a:pt x="84450" y="1000124"/>
                </a:lnTo>
                <a:lnTo>
                  <a:pt x="84450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107570" y="9655170"/>
            <a:ext cx="85090" cy="1000125"/>
          </a:xfrm>
          <a:custGeom>
            <a:avLst/>
            <a:gdLst/>
            <a:ahLst/>
            <a:cxnLst/>
            <a:rect l="l" t="t" r="r" b="b"/>
            <a:pathLst>
              <a:path w="85090" h="1000125">
                <a:moveTo>
                  <a:pt x="0" y="1000124"/>
                </a:moveTo>
                <a:lnTo>
                  <a:pt x="85094" y="1000124"/>
                </a:lnTo>
                <a:lnTo>
                  <a:pt x="85094" y="0"/>
                </a:lnTo>
                <a:lnTo>
                  <a:pt x="0" y="0"/>
                </a:lnTo>
                <a:lnTo>
                  <a:pt x="0" y="1000124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94990" y="8569705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90" h="999490">
                <a:moveTo>
                  <a:pt x="0" y="999490"/>
                </a:moveTo>
                <a:lnTo>
                  <a:pt x="85094" y="999490"/>
                </a:lnTo>
                <a:lnTo>
                  <a:pt x="85094" y="0"/>
                </a:lnTo>
                <a:lnTo>
                  <a:pt x="0" y="0"/>
                </a:lnTo>
                <a:lnTo>
                  <a:pt x="0" y="99949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94990" y="8484615"/>
            <a:ext cx="6967855" cy="85090"/>
          </a:xfrm>
          <a:custGeom>
            <a:avLst/>
            <a:gdLst/>
            <a:ahLst/>
            <a:cxnLst/>
            <a:rect l="l" t="t" r="r" b="b"/>
            <a:pathLst>
              <a:path w="6967855" h="85090">
                <a:moveTo>
                  <a:pt x="0" y="85089"/>
                </a:moveTo>
                <a:lnTo>
                  <a:pt x="6967858" y="85089"/>
                </a:lnTo>
                <a:lnTo>
                  <a:pt x="6967858" y="0"/>
                </a:lnTo>
                <a:lnTo>
                  <a:pt x="0" y="0"/>
                </a:lnTo>
                <a:lnTo>
                  <a:pt x="0" y="85089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680210" y="8569963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094" y="0"/>
                </a:moveTo>
                <a:lnTo>
                  <a:pt x="0" y="0"/>
                </a:lnTo>
                <a:lnTo>
                  <a:pt x="0" y="999481"/>
                </a:lnTo>
                <a:lnTo>
                  <a:pt x="85094" y="999481"/>
                </a:lnTo>
                <a:lnTo>
                  <a:pt x="8509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65429" y="8569963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081" y="0"/>
                </a:moveTo>
                <a:lnTo>
                  <a:pt x="0" y="0"/>
                </a:lnTo>
                <a:lnTo>
                  <a:pt x="0" y="999481"/>
                </a:lnTo>
                <a:lnTo>
                  <a:pt x="85081" y="999481"/>
                </a:lnTo>
                <a:lnTo>
                  <a:pt x="85081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851269" y="8569963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100" y="0"/>
                </a:moveTo>
                <a:lnTo>
                  <a:pt x="0" y="0"/>
                </a:lnTo>
                <a:lnTo>
                  <a:pt x="0" y="999481"/>
                </a:lnTo>
                <a:lnTo>
                  <a:pt x="85100" y="999481"/>
                </a:lnTo>
                <a:lnTo>
                  <a:pt x="851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936479" y="8569963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100" y="0"/>
                </a:moveTo>
                <a:lnTo>
                  <a:pt x="0" y="0"/>
                </a:lnTo>
                <a:lnTo>
                  <a:pt x="0" y="999481"/>
                </a:lnTo>
                <a:lnTo>
                  <a:pt x="85100" y="999481"/>
                </a:lnTo>
                <a:lnTo>
                  <a:pt x="851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022329" y="8569963"/>
            <a:ext cx="84455" cy="999490"/>
          </a:xfrm>
          <a:custGeom>
            <a:avLst/>
            <a:gdLst/>
            <a:ahLst/>
            <a:cxnLst/>
            <a:rect l="l" t="t" r="r" b="b"/>
            <a:pathLst>
              <a:path w="84454" h="999490">
                <a:moveTo>
                  <a:pt x="84460" y="0"/>
                </a:moveTo>
                <a:lnTo>
                  <a:pt x="0" y="0"/>
                </a:lnTo>
                <a:lnTo>
                  <a:pt x="0" y="999481"/>
                </a:lnTo>
                <a:lnTo>
                  <a:pt x="84460" y="999481"/>
                </a:lnTo>
                <a:lnTo>
                  <a:pt x="844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107570" y="8569963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90" h="999490">
                <a:moveTo>
                  <a:pt x="85069" y="0"/>
                </a:moveTo>
                <a:lnTo>
                  <a:pt x="0" y="0"/>
                </a:lnTo>
                <a:lnTo>
                  <a:pt x="0" y="999481"/>
                </a:lnTo>
                <a:lnTo>
                  <a:pt x="85069" y="999481"/>
                </a:lnTo>
                <a:lnTo>
                  <a:pt x="850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94990" y="7484119"/>
            <a:ext cx="85090" cy="1000760"/>
          </a:xfrm>
          <a:custGeom>
            <a:avLst/>
            <a:gdLst/>
            <a:ahLst/>
            <a:cxnLst/>
            <a:rect l="l" t="t" r="r" b="b"/>
            <a:pathLst>
              <a:path w="85090" h="1000759">
                <a:moveTo>
                  <a:pt x="85094" y="0"/>
                </a:moveTo>
                <a:lnTo>
                  <a:pt x="0" y="0"/>
                </a:lnTo>
                <a:lnTo>
                  <a:pt x="0" y="1000749"/>
                </a:lnTo>
                <a:lnTo>
                  <a:pt x="85094" y="1000749"/>
                </a:lnTo>
                <a:lnTo>
                  <a:pt x="8509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680210" y="7484119"/>
            <a:ext cx="85090" cy="1000760"/>
          </a:xfrm>
          <a:custGeom>
            <a:avLst/>
            <a:gdLst/>
            <a:ahLst/>
            <a:cxnLst/>
            <a:rect l="l" t="t" r="r" b="b"/>
            <a:pathLst>
              <a:path w="85089" h="1000759">
                <a:moveTo>
                  <a:pt x="85094" y="0"/>
                </a:moveTo>
                <a:lnTo>
                  <a:pt x="0" y="0"/>
                </a:lnTo>
                <a:lnTo>
                  <a:pt x="0" y="1000749"/>
                </a:lnTo>
                <a:lnTo>
                  <a:pt x="85094" y="1000749"/>
                </a:lnTo>
                <a:lnTo>
                  <a:pt x="8509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2765429" y="7484119"/>
            <a:ext cx="85090" cy="1000760"/>
          </a:xfrm>
          <a:custGeom>
            <a:avLst/>
            <a:gdLst/>
            <a:ahLst/>
            <a:cxnLst/>
            <a:rect l="l" t="t" r="r" b="b"/>
            <a:pathLst>
              <a:path w="85089" h="1000759">
                <a:moveTo>
                  <a:pt x="85081" y="0"/>
                </a:moveTo>
                <a:lnTo>
                  <a:pt x="0" y="0"/>
                </a:lnTo>
                <a:lnTo>
                  <a:pt x="0" y="1000749"/>
                </a:lnTo>
                <a:lnTo>
                  <a:pt x="85081" y="1000749"/>
                </a:lnTo>
                <a:lnTo>
                  <a:pt x="85081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851269" y="7484119"/>
            <a:ext cx="85090" cy="1000760"/>
          </a:xfrm>
          <a:custGeom>
            <a:avLst/>
            <a:gdLst/>
            <a:ahLst/>
            <a:cxnLst/>
            <a:rect l="l" t="t" r="r" b="b"/>
            <a:pathLst>
              <a:path w="85089" h="1000759">
                <a:moveTo>
                  <a:pt x="85100" y="0"/>
                </a:moveTo>
                <a:lnTo>
                  <a:pt x="0" y="0"/>
                </a:lnTo>
                <a:lnTo>
                  <a:pt x="0" y="1000749"/>
                </a:lnTo>
                <a:lnTo>
                  <a:pt x="85100" y="1000749"/>
                </a:lnTo>
                <a:lnTo>
                  <a:pt x="851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936479" y="7484119"/>
            <a:ext cx="85090" cy="1000760"/>
          </a:xfrm>
          <a:custGeom>
            <a:avLst/>
            <a:gdLst/>
            <a:ahLst/>
            <a:cxnLst/>
            <a:rect l="l" t="t" r="r" b="b"/>
            <a:pathLst>
              <a:path w="85089" h="1000759">
                <a:moveTo>
                  <a:pt x="85100" y="0"/>
                </a:moveTo>
                <a:lnTo>
                  <a:pt x="0" y="0"/>
                </a:lnTo>
                <a:lnTo>
                  <a:pt x="0" y="1000749"/>
                </a:lnTo>
                <a:lnTo>
                  <a:pt x="85100" y="1000749"/>
                </a:lnTo>
                <a:lnTo>
                  <a:pt x="851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6022329" y="7484119"/>
            <a:ext cx="84455" cy="1000760"/>
          </a:xfrm>
          <a:custGeom>
            <a:avLst/>
            <a:gdLst/>
            <a:ahLst/>
            <a:cxnLst/>
            <a:rect l="l" t="t" r="r" b="b"/>
            <a:pathLst>
              <a:path w="84454" h="1000759">
                <a:moveTo>
                  <a:pt x="84460" y="0"/>
                </a:moveTo>
                <a:lnTo>
                  <a:pt x="0" y="0"/>
                </a:lnTo>
                <a:lnTo>
                  <a:pt x="0" y="1000749"/>
                </a:lnTo>
                <a:lnTo>
                  <a:pt x="84460" y="1000749"/>
                </a:lnTo>
                <a:lnTo>
                  <a:pt x="844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107570" y="7484119"/>
            <a:ext cx="85090" cy="1000760"/>
          </a:xfrm>
          <a:custGeom>
            <a:avLst/>
            <a:gdLst/>
            <a:ahLst/>
            <a:cxnLst/>
            <a:rect l="l" t="t" r="r" b="b"/>
            <a:pathLst>
              <a:path w="85090" h="1000759">
                <a:moveTo>
                  <a:pt x="85069" y="0"/>
                </a:moveTo>
                <a:lnTo>
                  <a:pt x="0" y="0"/>
                </a:lnTo>
                <a:lnTo>
                  <a:pt x="0" y="1000749"/>
                </a:lnTo>
                <a:lnTo>
                  <a:pt x="85069" y="1000749"/>
                </a:lnTo>
                <a:lnTo>
                  <a:pt x="850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7399019"/>
            <a:ext cx="7562850" cy="85090"/>
          </a:xfrm>
          <a:custGeom>
            <a:avLst/>
            <a:gdLst/>
            <a:ahLst/>
            <a:cxnLst/>
            <a:rect l="l" t="t" r="r" b="b"/>
            <a:pathLst>
              <a:path w="7562850" h="85090">
                <a:moveTo>
                  <a:pt x="7562849" y="0"/>
                </a:moveTo>
                <a:lnTo>
                  <a:pt x="0" y="0"/>
                </a:lnTo>
                <a:lnTo>
                  <a:pt x="0" y="85100"/>
                </a:lnTo>
                <a:lnTo>
                  <a:pt x="7562849" y="85100"/>
                </a:lnTo>
                <a:lnTo>
                  <a:pt x="756284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594990" y="6399519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90" h="999490">
                <a:moveTo>
                  <a:pt x="85094" y="0"/>
                </a:moveTo>
                <a:lnTo>
                  <a:pt x="0" y="0"/>
                </a:lnTo>
                <a:lnTo>
                  <a:pt x="0" y="999500"/>
                </a:lnTo>
                <a:lnTo>
                  <a:pt x="85094" y="999500"/>
                </a:lnTo>
                <a:lnTo>
                  <a:pt x="8509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680210" y="6399519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094" y="0"/>
                </a:moveTo>
                <a:lnTo>
                  <a:pt x="0" y="0"/>
                </a:lnTo>
                <a:lnTo>
                  <a:pt x="0" y="999500"/>
                </a:lnTo>
                <a:lnTo>
                  <a:pt x="85094" y="999500"/>
                </a:lnTo>
                <a:lnTo>
                  <a:pt x="8509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765429" y="6399519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081" y="0"/>
                </a:moveTo>
                <a:lnTo>
                  <a:pt x="0" y="0"/>
                </a:lnTo>
                <a:lnTo>
                  <a:pt x="0" y="999500"/>
                </a:lnTo>
                <a:lnTo>
                  <a:pt x="85081" y="999500"/>
                </a:lnTo>
                <a:lnTo>
                  <a:pt x="85081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851269" y="6399519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100" y="0"/>
                </a:moveTo>
                <a:lnTo>
                  <a:pt x="0" y="0"/>
                </a:lnTo>
                <a:lnTo>
                  <a:pt x="0" y="999500"/>
                </a:lnTo>
                <a:lnTo>
                  <a:pt x="85100" y="999500"/>
                </a:lnTo>
                <a:lnTo>
                  <a:pt x="851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936479" y="6399519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89" h="999490">
                <a:moveTo>
                  <a:pt x="85100" y="0"/>
                </a:moveTo>
                <a:lnTo>
                  <a:pt x="0" y="0"/>
                </a:lnTo>
                <a:lnTo>
                  <a:pt x="0" y="999500"/>
                </a:lnTo>
                <a:lnTo>
                  <a:pt x="85100" y="999500"/>
                </a:lnTo>
                <a:lnTo>
                  <a:pt x="851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6022329" y="6399519"/>
            <a:ext cx="84455" cy="999490"/>
          </a:xfrm>
          <a:custGeom>
            <a:avLst/>
            <a:gdLst/>
            <a:ahLst/>
            <a:cxnLst/>
            <a:rect l="l" t="t" r="r" b="b"/>
            <a:pathLst>
              <a:path w="84454" h="999490">
                <a:moveTo>
                  <a:pt x="84460" y="0"/>
                </a:moveTo>
                <a:lnTo>
                  <a:pt x="0" y="0"/>
                </a:lnTo>
                <a:lnTo>
                  <a:pt x="0" y="999500"/>
                </a:lnTo>
                <a:lnTo>
                  <a:pt x="84460" y="999500"/>
                </a:lnTo>
                <a:lnTo>
                  <a:pt x="844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7107570" y="6399519"/>
            <a:ext cx="85090" cy="999490"/>
          </a:xfrm>
          <a:custGeom>
            <a:avLst/>
            <a:gdLst/>
            <a:ahLst/>
            <a:cxnLst/>
            <a:rect l="l" t="t" r="r" b="b"/>
            <a:pathLst>
              <a:path w="85090" h="999490">
                <a:moveTo>
                  <a:pt x="85069" y="0"/>
                </a:moveTo>
                <a:lnTo>
                  <a:pt x="0" y="0"/>
                </a:lnTo>
                <a:lnTo>
                  <a:pt x="0" y="999500"/>
                </a:lnTo>
                <a:lnTo>
                  <a:pt x="85069" y="999500"/>
                </a:lnTo>
                <a:lnTo>
                  <a:pt x="850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6304025"/>
            <a:ext cx="7562850" cy="95250"/>
          </a:xfrm>
          <a:custGeom>
            <a:avLst/>
            <a:gdLst/>
            <a:ahLst/>
            <a:cxnLst/>
            <a:rect l="l" t="t" r="r" b="b"/>
            <a:pathLst>
              <a:path w="7562850" h="95250">
                <a:moveTo>
                  <a:pt x="0" y="95250"/>
                </a:moveTo>
                <a:lnTo>
                  <a:pt x="7562849" y="95250"/>
                </a:lnTo>
                <a:lnTo>
                  <a:pt x="7562849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680210" y="6303390"/>
            <a:ext cx="5882640" cy="0"/>
          </a:xfrm>
          <a:custGeom>
            <a:avLst/>
            <a:gdLst/>
            <a:ahLst/>
            <a:cxnLst/>
            <a:rect l="l" t="t" r="r" b="b"/>
            <a:pathLst>
              <a:path w="5882640">
                <a:moveTo>
                  <a:pt x="0" y="0"/>
                </a:moveTo>
                <a:lnTo>
                  <a:pt x="5882639" y="0"/>
                </a:lnTo>
              </a:path>
            </a:pathLst>
          </a:custGeom>
          <a:ln w="3175">
            <a:solidFill>
              <a:srgbClr val="AC9F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4284990"/>
            <a:ext cx="7562850" cy="49250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6474449"/>
            <a:ext cx="3046728" cy="42221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5729"/>
            <a:ext cx="7557119" cy="63995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5852800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30" h="3810">
                <a:moveTo>
                  <a:pt x="6988" y="0"/>
                </a:moveTo>
                <a:lnTo>
                  <a:pt x="3809" y="0"/>
                </a:lnTo>
                <a:lnTo>
                  <a:pt x="0" y="1249"/>
                </a:lnTo>
                <a:lnTo>
                  <a:pt x="0" y="2529"/>
                </a:lnTo>
                <a:lnTo>
                  <a:pt x="11429" y="3809"/>
                </a:lnTo>
                <a:lnTo>
                  <a:pt x="8251" y="1249"/>
                </a:lnTo>
                <a:lnTo>
                  <a:pt x="6988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5239" y="5335889"/>
            <a:ext cx="6985" cy="8890"/>
          </a:xfrm>
          <a:custGeom>
            <a:avLst/>
            <a:gdLst/>
            <a:ahLst/>
            <a:cxnLst/>
            <a:rect l="l" t="t" r="r" b="b"/>
            <a:pathLst>
              <a:path w="6985" h="8889">
                <a:moveTo>
                  <a:pt x="3809" y="0"/>
                </a:moveTo>
                <a:lnTo>
                  <a:pt x="1273" y="640"/>
                </a:lnTo>
                <a:lnTo>
                  <a:pt x="0" y="3200"/>
                </a:lnTo>
                <a:lnTo>
                  <a:pt x="1273" y="7619"/>
                </a:lnTo>
                <a:lnTo>
                  <a:pt x="3178" y="8900"/>
                </a:lnTo>
                <a:lnTo>
                  <a:pt x="6346" y="8260"/>
                </a:lnTo>
                <a:lnTo>
                  <a:pt x="6988" y="5730"/>
                </a:lnTo>
                <a:lnTo>
                  <a:pt x="5714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4764" y="539050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3178" y="0"/>
                </a:moveTo>
                <a:lnTo>
                  <a:pt x="1904" y="640"/>
                </a:lnTo>
                <a:lnTo>
                  <a:pt x="0" y="3169"/>
                </a:lnTo>
                <a:lnTo>
                  <a:pt x="1273" y="3809"/>
                </a:lnTo>
                <a:lnTo>
                  <a:pt x="5083" y="2529"/>
                </a:lnTo>
                <a:lnTo>
                  <a:pt x="5714" y="1920"/>
                </a:lnTo>
                <a:lnTo>
                  <a:pt x="3178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5396" y="607566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3809" y="0"/>
                </a:moveTo>
                <a:lnTo>
                  <a:pt x="642" y="640"/>
                </a:lnTo>
                <a:lnTo>
                  <a:pt x="0" y="2560"/>
                </a:lnTo>
                <a:lnTo>
                  <a:pt x="1273" y="3809"/>
                </a:lnTo>
                <a:lnTo>
                  <a:pt x="3178" y="5090"/>
                </a:lnTo>
                <a:lnTo>
                  <a:pt x="4452" y="5730"/>
                </a:lnTo>
                <a:lnTo>
                  <a:pt x="5714" y="5090"/>
                </a:lnTo>
                <a:lnTo>
                  <a:pt x="6358" y="3809"/>
                </a:lnTo>
                <a:lnTo>
                  <a:pt x="5083" y="64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46350" y="6054730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3179" y="0"/>
                </a:moveTo>
                <a:lnTo>
                  <a:pt x="1904" y="0"/>
                </a:lnTo>
                <a:lnTo>
                  <a:pt x="0" y="3169"/>
                </a:lnTo>
                <a:lnTo>
                  <a:pt x="1274" y="3809"/>
                </a:lnTo>
                <a:lnTo>
                  <a:pt x="5714" y="2529"/>
                </a:lnTo>
                <a:lnTo>
                  <a:pt x="5714" y="1249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47625" y="5683879"/>
            <a:ext cx="13335" cy="8255"/>
          </a:xfrm>
          <a:custGeom>
            <a:avLst/>
            <a:gdLst/>
            <a:ahLst/>
            <a:cxnLst/>
            <a:rect l="l" t="t" r="r" b="b"/>
            <a:pathLst>
              <a:path w="13334" h="8254">
                <a:moveTo>
                  <a:pt x="1904" y="0"/>
                </a:moveTo>
                <a:lnTo>
                  <a:pt x="630" y="3169"/>
                </a:lnTo>
                <a:lnTo>
                  <a:pt x="0" y="4450"/>
                </a:lnTo>
                <a:lnTo>
                  <a:pt x="1274" y="5730"/>
                </a:lnTo>
                <a:lnTo>
                  <a:pt x="10155" y="8260"/>
                </a:lnTo>
                <a:lnTo>
                  <a:pt x="13334" y="7619"/>
                </a:lnTo>
                <a:lnTo>
                  <a:pt x="11429" y="1280"/>
                </a:lnTo>
                <a:lnTo>
                  <a:pt x="190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56519" y="5351769"/>
            <a:ext cx="8255" cy="3175"/>
          </a:xfrm>
          <a:custGeom>
            <a:avLst/>
            <a:gdLst/>
            <a:ahLst/>
            <a:cxnLst/>
            <a:rect l="l" t="t" r="r" b="b"/>
            <a:pathLst>
              <a:path w="8255" h="3175">
                <a:moveTo>
                  <a:pt x="8250" y="0"/>
                </a:moveTo>
                <a:lnTo>
                  <a:pt x="3166" y="0"/>
                </a:lnTo>
                <a:lnTo>
                  <a:pt x="1261" y="640"/>
                </a:lnTo>
                <a:lnTo>
                  <a:pt x="0" y="3169"/>
                </a:lnTo>
                <a:lnTo>
                  <a:pt x="1261" y="3169"/>
                </a:lnTo>
                <a:lnTo>
                  <a:pt x="7619" y="1280"/>
                </a:lnTo>
                <a:lnTo>
                  <a:pt x="825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87629" y="4949189"/>
            <a:ext cx="5715" cy="5715"/>
          </a:xfrm>
          <a:custGeom>
            <a:avLst/>
            <a:gdLst/>
            <a:ahLst/>
            <a:cxnLst/>
            <a:rect l="l" t="t" r="r" b="b"/>
            <a:pathLst>
              <a:path w="5715" h="5714">
                <a:moveTo>
                  <a:pt x="1274" y="0"/>
                </a:moveTo>
                <a:lnTo>
                  <a:pt x="0" y="0"/>
                </a:lnTo>
                <a:lnTo>
                  <a:pt x="0" y="1889"/>
                </a:lnTo>
                <a:lnTo>
                  <a:pt x="630" y="5090"/>
                </a:lnTo>
                <a:lnTo>
                  <a:pt x="2535" y="5699"/>
                </a:lnTo>
                <a:lnTo>
                  <a:pt x="5714" y="5090"/>
                </a:lnTo>
                <a:lnTo>
                  <a:pt x="5714" y="3169"/>
                </a:lnTo>
                <a:lnTo>
                  <a:pt x="3179" y="640"/>
                </a:lnTo>
                <a:lnTo>
                  <a:pt x="127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17479" y="5065379"/>
            <a:ext cx="3175" cy="6350"/>
          </a:xfrm>
          <a:custGeom>
            <a:avLst/>
            <a:gdLst/>
            <a:ahLst/>
            <a:cxnLst/>
            <a:rect l="l" t="t" r="r" b="b"/>
            <a:pathLst>
              <a:path w="3175" h="6350">
                <a:moveTo>
                  <a:pt x="630" y="0"/>
                </a:moveTo>
                <a:lnTo>
                  <a:pt x="0" y="640"/>
                </a:lnTo>
                <a:lnTo>
                  <a:pt x="630" y="5090"/>
                </a:lnTo>
                <a:lnTo>
                  <a:pt x="1904" y="5730"/>
                </a:lnTo>
                <a:lnTo>
                  <a:pt x="3166" y="2560"/>
                </a:lnTo>
                <a:lnTo>
                  <a:pt x="3166" y="1280"/>
                </a:lnTo>
                <a:lnTo>
                  <a:pt x="6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23194" y="5075559"/>
            <a:ext cx="6350" cy="5715"/>
          </a:xfrm>
          <a:custGeom>
            <a:avLst/>
            <a:gdLst/>
            <a:ahLst/>
            <a:cxnLst/>
            <a:rect l="l" t="t" r="r" b="b"/>
            <a:pathLst>
              <a:path w="6350" h="5714">
                <a:moveTo>
                  <a:pt x="1904" y="0"/>
                </a:moveTo>
                <a:lnTo>
                  <a:pt x="630" y="0"/>
                </a:lnTo>
                <a:lnTo>
                  <a:pt x="0" y="1889"/>
                </a:lnTo>
                <a:lnTo>
                  <a:pt x="1261" y="4450"/>
                </a:lnTo>
                <a:lnTo>
                  <a:pt x="2535" y="5699"/>
                </a:lnTo>
                <a:lnTo>
                  <a:pt x="5714" y="4450"/>
                </a:lnTo>
                <a:lnTo>
                  <a:pt x="6345" y="3169"/>
                </a:lnTo>
                <a:lnTo>
                  <a:pt x="3166" y="640"/>
                </a:lnTo>
                <a:lnTo>
                  <a:pt x="190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59389" y="5081259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70">
                <a:moveTo>
                  <a:pt x="3809" y="0"/>
                </a:moveTo>
                <a:lnTo>
                  <a:pt x="0" y="5730"/>
                </a:lnTo>
                <a:lnTo>
                  <a:pt x="1904" y="12070"/>
                </a:lnTo>
                <a:lnTo>
                  <a:pt x="3809" y="13350"/>
                </a:lnTo>
                <a:lnTo>
                  <a:pt x="5071" y="13350"/>
                </a:lnTo>
                <a:lnTo>
                  <a:pt x="7619" y="12710"/>
                </a:lnTo>
                <a:lnTo>
                  <a:pt x="9524" y="2560"/>
                </a:lnTo>
                <a:lnTo>
                  <a:pt x="6976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49864" y="5941069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19" h="19685">
                <a:moveTo>
                  <a:pt x="13965" y="0"/>
                </a:moveTo>
                <a:lnTo>
                  <a:pt x="0" y="1889"/>
                </a:lnTo>
                <a:lnTo>
                  <a:pt x="3809" y="8229"/>
                </a:lnTo>
                <a:lnTo>
                  <a:pt x="6345" y="12039"/>
                </a:lnTo>
                <a:lnTo>
                  <a:pt x="6345" y="15849"/>
                </a:lnTo>
                <a:lnTo>
                  <a:pt x="4440" y="17129"/>
                </a:lnTo>
                <a:lnTo>
                  <a:pt x="1261" y="19659"/>
                </a:lnTo>
                <a:lnTo>
                  <a:pt x="6976" y="18409"/>
                </a:lnTo>
                <a:lnTo>
                  <a:pt x="8881" y="15849"/>
                </a:lnTo>
                <a:lnTo>
                  <a:pt x="8881" y="13319"/>
                </a:lnTo>
                <a:lnTo>
                  <a:pt x="9524" y="10789"/>
                </a:lnTo>
                <a:lnTo>
                  <a:pt x="11429" y="8229"/>
                </a:lnTo>
                <a:lnTo>
                  <a:pt x="20311" y="5699"/>
                </a:lnTo>
                <a:lnTo>
                  <a:pt x="13965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70819" y="514602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10">
                <a:moveTo>
                  <a:pt x="3166" y="0"/>
                </a:moveTo>
                <a:lnTo>
                  <a:pt x="1904" y="640"/>
                </a:lnTo>
                <a:lnTo>
                  <a:pt x="630" y="1920"/>
                </a:lnTo>
                <a:lnTo>
                  <a:pt x="0" y="3169"/>
                </a:lnTo>
                <a:lnTo>
                  <a:pt x="1261" y="3809"/>
                </a:lnTo>
                <a:lnTo>
                  <a:pt x="5714" y="2560"/>
                </a:lnTo>
                <a:lnTo>
                  <a:pt x="5714" y="1280"/>
                </a:lnTo>
                <a:lnTo>
                  <a:pt x="3166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201299" y="5337169"/>
            <a:ext cx="6985" cy="10160"/>
          </a:xfrm>
          <a:custGeom>
            <a:avLst/>
            <a:gdLst/>
            <a:ahLst/>
            <a:cxnLst/>
            <a:rect l="l" t="t" r="r" b="b"/>
            <a:pathLst>
              <a:path w="6985" h="10160">
                <a:moveTo>
                  <a:pt x="3798" y="0"/>
                </a:moveTo>
                <a:lnTo>
                  <a:pt x="630" y="1280"/>
                </a:lnTo>
                <a:lnTo>
                  <a:pt x="0" y="3169"/>
                </a:lnTo>
                <a:lnTo>
                  <a:pt x="1261" y="8260"/>
                </a:lnTo>
                <a:lnTo>
                  <a:pt x="3166" y="9540"/>
                </a:lnTo>
                <a:lnTo>
                  <a:pt x="6345" y="8900"/>
                </a:lnTo>
                <a:lnTo>
                  <a:pt x="6976" y="6339"/>
                </a:lnTo>
                <a:lnTo>
                  <a:pt x="5714" y="1920"/>
                </a:lnTo>
                <a:lnTo>
                  <a:pt x="3798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274320" y="594740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10">
                <a:moveTo>
                  <a:pt x="3179" y="0"/>
                </a:moveTo>
                <a:lnTo>
                  <a:pt x="1274" y="640"/>
                </a:lnTo>
                <a:lnTo>
                  <a:pt x="0" y="3169"/>
                </a:lnTo>
                <a:lnTo>
                  <a:pt x="1274" y="3809"/>
                </a:lnTo>
                <a:lnTo>
                  <a:pt x="5084" y="2529"/>
                </a:lnTo>
                <a:lnTo>
                  <a:pt x="5714" y="1280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77499" y="5713079"/>
            <a:ext cx="5715" cy="6350"/>
          </a:xfrm>
          <a:custGeom>
            <a:avLst/>
            <a:gdLst/>
            <a:ahLst/>
            <a:cxnLst/>
            <a:rect l="l" t="t" r="r" b="b"/>
            <a:pathLst>
              <a:path w="5714" h="6350">
                <a:moveTo>
                  <a:pt x="5071" y="0"/>
                </a:moveTo>
                <a:lnTo>
                  <a:pt x="3809" y="0"/>
                </a:lnTo>
                <a:lnTo>
                  <a:pt x="630" y="640"/>
                </a:lnTo>
                <a:lnTo>
                  <a:pt x="0" y="2560"/>
                </a:lnTo>
                <a:lnTo>
                  <a:pt x="630" y="5730"/>
                </a:lnTo>
                <a:lnTo>
                  <a:pt x="2535" y="5730"/>
                </a:lnTo>
                <a:lnTo>
                  <a:pt x="5071" y="3200"/>
                </a:lnTo>
                <a:lnTo>
                  <a:pt x="5714" y="1280"/>
                </a:lnTo>
                <a:lnTo>
                  <a:pt x="5071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85750" y="5956310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10">
                <a:moveTo>
                  <a:pt x="3179" y="0"/>
                </a:moveTo>
                <a:lnTo>
                  <a:pt x="1274" y="609"/>
                </a:lnTo>
                <a:lnTo>
                  <a:pt x="0" y="3169"/>
                </a:lnTo>
                <a:lnTo>
                  <a:pt x="1274" y="3809"/>
                </a:lnTo>
                <a:lnTo>
                  <a:pt x="5084" y="2529"/>
                </a:lnTo>
                <a:lnTo>
                  <a:pt x="5714" y="1249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02895" y="5591159"/>
            <a:ext cx="3810" cy="6350"/>
          </a:xfrm>
          <a:custGeom>
            <a:avLst/>
            <a:gdLst/>
            <a:ahLst/>
            <a:cxnLst/>
            <a:rect l="l" t="t" r="r" b="b"/>
            <a:pathLst>
              <a:path w="3810" h="6350">
                <a:moveTo>
                  <a:pt x="630" y="0"/>
                </a:moveTo>
                <a:lnTo>
                  <a:pt x="0" y="1280"/>
                </a:lnTo>
                <a:lnTo>
                  <a:pt x="1274" y="5090"/>
                </a:lnTo>
                <a:lnTo>
                  <a:pt x="2535" y="5730"/>
                </a:lnTo>
                <a:lnTo>
                  <a:pt x="3809" y="3200"/>
                </a:lnTo>
                <a:lnTo>
                  <a:pt x="3809" y="1280"/>
                </a:lnTo>
                <a:lnTo>
                  <a:pt x="6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12420" y="5735330"/>
            <a:ext cx="5080" cy="8255"/>
          </a:xfrm>
          <a:custGeom>
            <a:avLst/>
            <a:gdLst/>
            <a:ahLst/>
            <a:cxnLst/>
            <a:rect l="l" t="t" r="r" b="b"/>
            <a:pathLst>
              <a:path w="5079" h="8254">
                <a:moveTo>
                  <a:pt x="3809" y="0"/>
                </a:moveTo>
                <a:lnTo>
                  <a:pt x="0" y="1889"/>
                </a:lnTo>
                <a:lnTo>
                  <a:pt x="0" y="7619"/>
                </a:lnTo>
                <a:lnTo>
                  <a:pt x="1274" y="8229"/>
                </a:lnTo>
                <a:lnTo>
                  <a:pt x="2535" y="6979"/>
                </a:lnTo>
                <a:lnTo>
                  <a:pt x="4440" y="5699"/>
                </a:lnTo>
                <a:lnTo>
                  <a:pt x="5084" y="441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30839" y="5689610"/>
            <a:ext cx="3810" cy="5715"/>
          </a:xfrm>
          <a:custGeom>
            <a:avLst/>
            <a:gdLst/>
            <a:ahLst/>
            <a:cxnLst/>
            <a:rect l="l" t="t" r="r" b="b"/>
            <a:pathLst>
              <a:path w="3810" h="5714">
                <a:moveTo>
                  <a:pt x="630" y="0"/>
                </a:moveTo>
                <a:lnTo>
                  <a:pt x="0" y="609"/>
                </a:lnTo>
                <a:lnTo>
                  <a:pt x="1261" y="5059"/>
                </a:lnTo>
                <a:lnTo>
                  <a:pt x="2535" y="5699"/>
                </a:lnTo>
                <a:lnTo>
                  <a:pt x="3809" y="3169"/>
                </a:lnTo>
                <a:lnTo>
                  <a:pt x="3166" y="1249"/>
                </a:lnTo>
                <a:lnTo>
                  <a:pt x="6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49889" y="5575919"/>
            <a:ext cx="11430" cy="8255"/>
          </a:xfrm>
          <a:custGeom>
            <a:avLst/>
            <a:gdLst/>
            <a:ahLst/>
            <a:cxnLst/>
            <a:rect l="l" t="t" r="r" b="b"/>
            <a:pathLst>
              <a:path w="11429" h="8254">
                <a:moveTo>
                  <a:pt x="5714" y="0"/>
                </a:moveTo>
                <a:lnTo>
                  <a:pt x="1904" y="640"/>
                </a:lnTo>
                <a:lnTo>
                  <a:pt x="0" y="5090"/>
                </a:lnTo>
                <a:lnTo>
                  <a:pt x="0" y="7010"/>
                </a:lnTo>
                <a:lnTo>
                  <a:pt x="1904" y="8260"/>
                </a:lnTo>
                <a:lnTo>
                  <a:pt x="7619" y="7619"/>
                </a:lnTo>
                <a:lnTo>
                  <a:pt x="10786" y="7619"/>
                </a:lnTo>
                <a:lnTo>
                  <a:pt x="10155" y="6370"/>
                </a:lnTo>
                <a:lnTo>
                  <a:pt x="8881" y="4450"/>
                </a:lnTo>
                <a:lnTo>
                  <a:pt x="5714" y="0"/>
                </a:lnTo>
                <a:close/>
              </a:path>
              <a:path w="11429" h="8254">
                <a:moveTo>
                  <a:pt x="10786" y="7619"/>
                </a:moveTo>
                <a:lnTo>
                  <a:pt x="10155" y="7619"/>
                </a:lnTo>
                <a:lnTo>
                  <a:pt x="11429" y="8260"/>
                </a:lnTo>
                <a:lnTo>
                  <a:pt x="10786" y="7619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65759" y="539367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10">
                <a:moveTo>
                  <a:pt x="3179" y="0"/>
                </a:moveTo>
                <a:lnTo>
                  <a:pt x="1904" y="640"/>
                </a:lnTo>
                <a:lnTo>
                  <a:pt x="1274" y="1920"/>
                </a:lnTo>
                <a:lnTo>
                  <a:pt x="0" y="3169"/>
                </a:lnTo>
                <a:lnTo>
                  <a:pt x="1274" y="3809"/>
                </a:lnTo>
                <a:lnTo>
                  <a:pt x="5714" y="2560"/>
                </a:lnTo>
                <a:lnTo>
                  <a:pt x="5714" y="1920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66390" y="486027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4" h="3810">
                <a:moveTo>
                  <a:pt x="3179" y="0"/>
                </a:moveTo>
                <a:lnTo>
                  <a:pt x="1274" y="640"/>
                </a:lnTo>
                <a:lnTo>
                  <a:pt x="0" y="3169"/>
                </a:lnTo>
                <a:lnTo>
                  <a:pt x="643" y="3809"/>
                </a:lnTo>
                <a:lnTo>
                  <a:pt x="5084" y="2560"/>
                </a:lnTo>
                <a:lnTo>
                  <a:pt x="5714" y="1280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79725" y="5260969"/>
            <a:ext cx="13970" cy="17780"/>
          </a:xfrm>
          <a:custGeom>
            <a:avLst/>
            <a:gdLst/>
            <a:ahLst/>
            <a:cxnLst/>
            <a:rect l="l" t="t" r="r" b="b"/>
            <a:pathLst>
              <a:path w="13970" h="17779">
                <a:moveTo>
                  <a:pt x="13978" y="0"/>
                </a:moveTo>
                <a:lnTo>
                  <a:pt x="8263" y="0"/>
                </a:lnTo>
                <a:lnTo>
                  <a:pt x="0" y="12070"/>
                </a:lnTo>
                <a:lnTo>
                  <a:pt x="1274" y="17160"/>
                </a:lnTo>
                <a:lnTo>
                  <a:pt x="4453" y="13959"/>
                </a:lnTo>
                <a:lnTo>
                  <a:pt x="12704" y="3809"/>
                </a:lnTo>
                <a:lnTo>
                  <a:pt x="13978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90525" y="5083819"/>
            <a:ext cx="6985" cy="8890"/>
          </a:xfrm>
          <a:custGeom>
            <a:avLst/>
            <a:gdLst/>
            <a:ahLst/>
            <a:cxnLst/>
            <a:rect l="l" t="t" r="r" b="b"/>
            <a:pathLst>
              <a:path w="6985" h="8889">
                <a:moveTo>
                  <a:pt x="3809" y="0"/>
                </a:moveTo>
                <a:lnTo>
                  <a:pt x="630" y="609"/>
                </a:lnTo>
                <a:lnTo>
                  <a:pt x="0" y="3169"/>
                </a:lnTo>
                <a:lnTo>
                  <a:pt x="1274" y="7619"/>
                </a:lnTo>
                <a:lnTo>
                  <a:pt x="3179" y="8869"/>
                </a:lnTo>
                <a:lnTo>
                  <a:pt x="5714" y="8229"/>
                </a:lnTo>
                <a:lnTo>
                  <a:pt x="6989" y="6339"/>
                </a:lnTo>
                <a:lnTo>
                  <a:pt x="5714" y="124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447044" y="5347319"/>
            <a:ext cx="4445" cy="12065"/>
          </a:xfrm>
          <a:custGeom>
            <a:avLst/>
            <a:gdLst/>
            <a:ahLst/>
            <a:cxnLst/>
            <a:rect l="l" t="t" r="r" b="b"/>
            <a:pathLst>
              <a:path w="4445" h="12064">
                <a:moveTo>
                  <a:pt x="1261" y="0"/>
                </a:moveTo>
                <a:lnTo>
                  <a:pt x="630" y="0"/>
                </a:lnTo>
                <a:lnTo>
                  <a:pt x="0" y="3200"/>
                </a:lnTo>
                <a:lnTo>
                  <a:pt x="0" y="9540"/>
                </a:lnTo>
                <a:lnTo>
                  <a:pt x="1261" y="12070"/>
                </a:lnTo>
                <a:lnTo>
                  <a:pt x="2535" y="11429"/>
                </a:lnTo>
                <a:lnTo>
                  <a:pt x="3809" y="11429"/>
                </a:lnTo>
                <a:lnTo>
                  <a:pt x="4440" y="8260"/>
                </a:lnTo>
                <a:lnTo>
                  <a:pt x="2535" y="1920"/>
                </a:lnTo>
                <a:lnTo>
                  <a:pt x="1261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453390" y="5224150"/>
            <a:ext cx="5715" cy="6350"/>
          </a:xfrm>
          <a:custGeom>
            <a:avLst/>
            <a:gdLst/>
            <a:ahLst/>
            <a:cxnLst/>
            <a:rect l="l" t="t" r="r" b="b"/>
            <a:pathLst>
              <a:path w="5715" h="6350">
                <a:moveTo>
                  <a:pt x="3809" y="0"/>
                </a:moveTo>
                <a:lnTo>
                  <a:pt x="630" y="1249"/>
                </a:lnTo>
                <a:lnTo>
                  <a:pt x="0" y="3169"/>
                </a:lnTo>
                <a:lnTo>
                  <a:pt x="630" y="6339"/>
                </a:lnTo>
                <a:lnTo>
                  <a:pt x="2535" y="6339"/>
                </a:lnTo>
                <a:lnTo>
                  <a:pt x="5084" y="3809"/>
                </a:lnTo>
                <a:lnTo>
                  <a:pt x="5714" y="1889"/>
                </a:lnTo>
                <a:lnTo>
                  <a:pt x="5084" y="64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464189" y="5366369"/>
            <a:ext cx="3810" cy="6985"/>
          </a:xfrm>
          <a:custGeom>
            <a:avLst/>
            <a:gdLst/>
            <a:ahLst/>
            <a:cxnLst/>
            <a:rect l="l" t="t" r="r" b="b"/>
            <a:pathLst>
              <a:path w="3809" h="6985">
                <a:moveTo>
                  <a:pt x="630" y="0"/>
                </a:moveTo>
                <a:lnTo>
                  <a:pt x="0" y="1280"/>
                </a:lnTo>
                <a:lnTo>
                  <a:pt x="1261" y="5730"/>
                </a:lnTo>
                <a:lnTo>
                  <a:pt x="1904" y="6370"/>
                </a:lnTo>
                <a:lnTo>
                  <a:pt x="3166" y="4450"/>
                </a:lnTo>
                <a:lnTo>
                  <a:pt x="3809" y="3200"/>
                </a:lnTo>
                <a:lnTo>
                  <a:pt x="3166" y="1920"/>
                </a:lnTo>
                <a:lnTo>
                  <a:pt x="6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471809" y="5339699"/>
            <a:ext cx="15240" cy="12700"/>
          </a:xfrm>
          <a:custGeom>
            <a:avLst/>
            <a:gdLst/>
            <a:ahLst/>
            <a:cxnLst/>
            <a:rect l="l" t="t" r="r" b="b"/>
            <a:pathLst>
              <a:path w="15240" h="12700">
                <a:moveTo>
                  <a:pt x="15239" y="0"/>
                </a:moveTo>
                <a:lnTo>
                  <a:pt x="0" y="1920"/>
                </a:lnTo>
                <a:lnTo>
                  <a:pt x="3166" y="12710"/>
                </a:lnTo>
                <a:lnTo>
                  <a:pt x="5714" y="12710"/>
                </a:lnTo>
                <a:lnTo>
                  <a:pt x="1523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524505" y="5236829"/>
            <a:ext cx="22860" cy="10795"/>
          </a:xfrm>
          <a:custGeom>
            <a:avLst/>
            <a:gdLst/>
            <a:ahLst/>
            <a:cxnLst/>
            <a:rect l="l" t="t" r="r" b="b"/>
            <a:pathLst>
              <a:path w="22859" h="10795">
                <a:moveTo>
                  <a:pt x="10799" y="0"/>
                </a:moveTo>
                <a:lnTo>
                  <a:pt x="0" y="5730"/>
                </a:lnTo>
                <a:lnTo>
                  <a:pt x="3179" y="8900"/>
                </a:lnTo>
                <a:lnTo>
                  <a:pt x="5084" y="10180"/>
                </a:lnTo>
                <a:lnTo>
                  <a:pt x="8263" y="10180"/>
                </a:lnTo>
                <a:lnTo>
                  <a:pt x="12073" y="7010"/>
                </a:lnTo>
                <a:lnTo>
                  <a:pt x="15883" y="5090"/>
                </a:lnTo>
                <a:lnTo>
                  <a:pt x="22859" y="3200"/>
                </a:lnTo>
                <a:lnTo>
                  <a:pt x="1079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60069" y="5212079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4">
                <a:moveTo>
                  <a:pt x="630" y="0"/>
                </a:moveTo>
                <a:lnTo>
                  <a:pt x="0" y="1280"/>
                </a:lnTo>
                <a:lnTo>
                  <a:pt x="1274" y="5090"/>
                </a:lnTo>
                <a:lnTo>
                  <a:pt x="1904" y="5699"/>
                </a:lnTo>
                <a:lnTo>
                  <a:pt x="2535" y="4450"/>
                </a:lnTo>
                <a:lnTo>
                  <a:pt x="3809" y="3169"/>
                </a:lnTo>
                <a:lnTo>
                  <a:pt x="3179" y="1280"/>
                </a:lnTo>
                <a:lnTo>
                  <a:pt x="6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556259" y="5112379"/>
            <a:ext cx="8255" cy="3175"/>
          </a:xfrm>
          <a:custGeom>
            <a:avLst/>
            <a:gdLst/>
            <a:ahLst/>
            <a:cxnLst/>
            <a:rect l="l" t="t" r="r" b="b"/>
            <a:pathLst>
              <a:path w="8254" h="3175">
                <a:moveTo>
                  <a:pt x="3809" y="0"/>
                </a:moveTo>
                <a:lnTo>
                  <a:pt x="1274" y="640"/>
                </a:lnTo>
                <a:lnTo>
                  <a:pt x="0" y="3169"/>
                </a:lnTo>
                <a:lnTo>
                  <a:pt x="1904" y="3169"/>
                </a:lnTo>
                <a:lnTo>
                  <a:pt x="8250" y="1280"/>
                </a:lnTo>
                <a:lnTo>
                  <a:pt x="8250" y="64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62605" y="5370179"/>
            <a:ext cx="8890" cy="6985"/>
          </a:xfrm>
          <a:custGeom>
            <a:avLst/>
            <a:gdLst/>
            <a:ahLst/>
            <a:cxnLst/>
            <a:rect l="l" t="t" r="r" b="b"/>
            <a:pathLst>
              <a:path w="8890" h="6985">
                <a:moveTo>
                  <a:pt x="8263" y="0"/>
                </a:moveTo>
                <a:lnTo>
                  <a:pt x="6358" y="0"/>
                </a:lnTo>
                <a:lnTo>
                  <a:pt x="1904" y="1280"/>
                </a:lnTo>
                <a:lnTo>
                  <a:pt x="0" y="3200"/>
                </a:lnTo>
                <a:lnTo>
                  <a:pt x="1274" y="6370"/>
                </a:lnTo>
                <a:lnTo>
                  <a:pt x="3179" y="6370"/>
                </a:lnTo>
                <a:lnTo>
                  <a:pt x="6989" y="3200"/>
                </a:lnTo>
                <a:lnTo>
                  <a:pt x="8894" y="1280"/>
                </a:lnTo>
                <a:lnTo>
                  <a:pt x="8263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576584" y="5185409"/>
            <a:ext cx="6985" cy="6350"/>
          </a:xfrm>
          <a:custGeom>
            <a:avLst/>
            <a:gdLst/>
            <a:ahLst/>
            <a:cxnLst/>
            <a:rect l="l" t="t" r="r" b="b"/>
            <a:pathLst>
              <a:path w="6984" h="6350">
                <a:moveTo>
                  <a:pt x="4440" y="0"/>
                </a:moveTo>
                <a:lnTo>
                  <a:pt x="1261" y="640"/>
                </a:lnTo>
                <a:lnTo>
                  <a:pt x="0" y="2529"/>
                </a:lnTo>
                <a:lnTo>
                  <a:pt x="1261" y="5699"/>
                </a:lnTo>
                <a:lnTo>
                  <a:pt x="2535" y="6339"/>
                </a:lnTo>
                <a:lnTo>
                  <a:pt x="5714" y="5090"/>
                </a:lnTo>
                <a:lnTo>
                  <a:pt x="6976" y="3809"/>
                </a:lnTo>
                <a:lnTo>
                  <a:pt x="5714" y="640"/>
                </a:lnTo>
                <a:lnTo>
                  <a:pt x="444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664844" y="4446270"/>
            <a:ext cx="15240" cy="7620"/>
          </a:xfrm>
          <a:custGeom>
            <a:avLst/>
            <a:gdLst/>
            <a:ahLst/>
            <a:cxnLst/>
            <a:rect l="l" t="t" r="r" b="b"/>
            <a:pathLst>
              <a:path w="15240" h="7620">
                <a:moveTo>
                  <a:pt x="10799" y="0"/>
                </a:moveTo>
                <a:lnTo>
                  <a:pt x="3179" y="1889"/>
                </a:lnTo>
                <a:lnTo>
                  <a:pt x="0" y="4450"/>
                </a:lnTo>
                <a:lnTo>
                  <a:pt x="1274" y="7619"/>
                </a:lnTo>
                <a:lnTo>
                  <a:pt x="4440" y="7619"/>
                </a:lnTo>
                <a:lnTo>
                  <a:pt x="12060" y="5699"/>
                </a:lnTo>
                <a:lnTo>
                  <a:pt x="15239" y="3169"/>
                </a:lnTo>
                <a:lnTo>
                  <a:pt x="13965" y="640"/>
                </a:lnTo>
                <a:lnTo>
                  <a:pt x="1079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26435" y="4579620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4">
                <a:moveTo>
                  <a:pt x="643" y="0"/>
                </a:moveTo>
                <a:lnTo>
                  <a:pt x="0" y="1280"/>
                </a:lnTo>
                <a:lnTo>
                  <a:pt x="1274" y="5090"/>
                </a:lnTo>
                <a:lnTo>
                  <a:pt x="1904" y="5699"/>
                </a:lnTo>
                <a:lnTo>
                  <a:pt x="3179" y="4450"/>
                </a:lnTo>
                <a:lnTo>
                  <a:pt x="3809" y="3169"/>
                </a:lnTo>
                <a:lnTo>
                  <a:pt x="3179" y="1280"/>
                </a:lnTo>
                <a:lnTo>
                  <a:pt x="643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30245" y="4974579"/>
            <a:ext cx="22225" cy="13970"/>
          </a:xfrm>
          <a:custGeom>
            <a:avLst/>
            <a:gdLst/>
            <a:ahLst/>
            <a:cxnLst/>
            <a:rect l="l" t="t" r="r" b="b"/>
            <a:pathLst>
              <a:path w="22225" h="13970">
                <a:moveTo>
                  <a:pt x="17788" y="0"/>
                </a:moveTo>
                <a:lnTo>
                  <a:pt x="1904" y="1920"/>
                </a:lnTo>
                <a:lnTo>
                  <a:pt x="0" y="2560"/>
                </a:lnTo>
                <a:lnTo>
                  <a:pt x="5714" y="2560"/>
                </a:lnTo>
                <a:lnTo>
                  <a:pt x="9524" y="5090"/>
                </a:lnTo>
                <a:lnTo>
                  <a:pt x="11429" y="8260"/>
                </a:lnTo>
                <a:lnTo>
                  <a:pt x="14609" y="13350"/>
                </a:lnTo>
                <a:lnTo>
                  <a:pt x="22229" y="2560"/>
                </a:lnTo>
                <a:lnTo>
                  <a:pt x="17788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56915" y="5020299"/>
            <a:ext cx="10160" cy="8890"/>
          </a:xfrm>
          <a:custGeom>
            <a:avLst/>
            <a:gdLst/>
            <a:ahLst/>
            <a:cxnLst/>
            <a:rect l="l" t="t" r="r" b="b"/>
            <a:pathLst>
              <a:path w="10159" h="8889">
                <a:moveTo>
                  <a:pt x="2548" y="0"/>
                </a:moveTo>
                <a:lnTo>
                  <a:pt x="0" y="3809"/>
                </a:lnTo>
                <a:lnTo>
                  <a:pt x="5084" y="8900"/>
                </a:lnTo>
                <a:lnTo>
                  <a:pt x="7619" y="8900"/>
                </a:lnTo>
                <a:lnTo>
                  <a:pt x="10168" y="5730"/>
                </a:lnTo>
                <a:lnTo>
                  <a:pt x="10168" y="4450"/>
                </a:lnTo>
                <a:lnTo>
                  <a:pt x="2548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63904" y="4758689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5714" y="0"/>
                </a:moveTo>
                <a:lnTo>
                  <a:pt x="2535" y="640"/>
                </a:lnTo>
                <a:lnTo>
                  <a:pt x="1274" y="2529"/>
                </a:lnTo>
                <a:lnTo>
                  <a:pt x="0" y="6339"/>
                </a:lnTo>
                <a:lnTo>
                  <a:pt x="630" y="7619"/>
                </a:lnTo>
                <a:lnTo>
                  <a:pt x="3809" y="6339"/>
                </a:lnTo>
                <a:lnTo>
                  <a:pt x="5714" y="4450"/>
                </a:lnTo>
                <a:lnTo>
                  <a:pt x="6989" y="1280"/>
                </a:lnTo>
                <a:lnTo>
                  <a:pt x="571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73429" y="498981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3179" y="0"/>
                </a:moveTo>
                <a:lnTo>
                  <a:pt x="1904" y="640"/>
                </a:lnTo>
                <a:lnTo>
                  <a:pt x="0" y="3169"/>
                </a:lnTo>
                <a:lnTo>
                  <a:pt x="1274" y="3809"/>
                </a:lnTo>
                <a:lnTo>
                  <a:pt x="5084" y="2560"/>
                </a:lnTo>
                <a:lnTo>
                  <a:pt x="5714" y="1920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84859" y="5055869"/>
            <a:ext cx="8255" cy="10795"/>
          </a:xfrm>
          <a:custGeom>
            <a:avLst/>
            <a:gdLst/>
            <a:ahLst/>
            <a:cxnLst/>
            <a:rect l="l" t="t" r="r" b="b"/>
            <a:pathLst>
              <a:path w="8254" h="10795">
                <a:moveTo>
                  <a:pt x="6345" y="0"/>
                </a:moveTo>
                <a:lnTo>
                  <a:pt x="5084" y="0"/>
                </a:lnTo>
                <a:lnTo>
                  <a:pt x="3179" y="2529"/>
                </a:lnTo>
                <a:lnTo>
                  <a:pt x="1904" y="5699"/>
                </a:lnTo>
                <a:lnTo>
                  <a:pt x="0" y="10789"/>
                </a:lnTo>
                <a:lnTo>
                  <a:pt x="6989" y="8900"/>
                </a:lnTo>
                <a:lnTo>
                  <a:pt x="8250" y="6339"/>
                </a:lnTo>
                <a:lnTo>
                  <a:pt x="6989" y="1889"/>
                </a:lnTo>
                <a:lnTo>
                  <a:pt x="6345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86134" y="4710439"/>
            <a:ext cx="6985" cy="8255"/>
          </a:xfrm>
          <a:custGeom>
            <a:avLst/>
            <a:gdLst/>
            <a:ahLst/>
            <a:cxnLst/>
            <a:rect l="l" t="t" r="r" b="b"/>
            <a:pathLst>
              <a:path w="6984" h="8254">
                <a:moveTo>
                  <a:pt x="5714" y="0"/>
                </a:moveTo>
                <a:lnTo>
                  <a:pt x="1261" y="3809"/>
                </a:lnTo>
                <a:lnTo>
                  <a:pt x="0" y="5059"/>
                </a:lnTo>
                <a:lnTo>
                  <a:pt x="630" y="8229"/>
                </a:lnTo>
                <a:lnTo>
                  <a:pt x="5714" y="5699"/>
                </a:lnTo>
                <a:lnTo>
                  <a:pt x="6345" y="2529"/>
                </a:lnTo>
                <a:lnTo>
                  <a:pt x="6976" y="609"/>
                </a:lnTo>
                <a:lnTo>
                  <a:pt x="571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86134" y="5044439"/>
            <a:ext cx="12065" cy="6985"/>
          </a:xfrm>
          <a:custGeom>
            <a:avLst/>
            <a:gdLst/>
            <a:ahLst/>
            <a:cxnLst/>
            <a:rect l="l" t="t" r="r" b="b"/>
            <a:pathLst>
              <a:path w="12065" h="6985">
                <a:moveTo>
                  <a:pt x="3166" y="0"/>
                </a:moveTo>
                <a:lnTo>
                  <a:pt x="0" y="640"/>
                </a:lnTo>
                <a:lnTo>
                  <a:pt x="630" y="2529"/>
                </a:lnTo>
                <a:lnTo>
                  <a:pt x="5714" y="5699"/>
                </a:lnTo>
                <a:lnTo>
                  <a:pt x="9524" y="6979"/>
                </a:lnTo>
                <a:lnTo>
                  <a:pt x="10786" y="6339"/>
                </a:lnTo>
                <a:lnTo>
                  <a:pt x="12060" y="6339"/>
                </a:lnTo>
                <a:lnTo>
                  <a:pt x="11429" y="4450"/>
                </a:lnTo>
                <a:lnTo>
                  <a:pt x="6345" y="640"/>
                </a:lnTo>
                <a:lnTo>
                  <a:pt x="3166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818519" y="4775210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4">
                <a:moveTo>
                  <a:pt x="630" y="0"/>
                </a:moveTo>
                <a:lnTo>
                  <a:pt x="0" y="609"/>
                </a:lnTo>
                <a:lnTo>
                  <a:pt x="630" y="5059"/>
                </a:lnTo>
                <a:lnTo>
                  <a:pt x="1892" y="5699"/>
                </a:lnTo>
                <a:lnTo>
                  <a:pt x="3166" y="3169"/>
                </a:lnTo>
                <a:lnTo>
                  <a:pt x="3166" y="1249"/>
                </a:lnTo>
                <a:lnTo>
                  <a:pt x="63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837569" y="5032369"/>
            <a:ext cx="8255" cy="3810"/>
          </a:xfrm>
          <a:custGeom>
            <a:avLst/>
            <a:gdLst/>
            <a:ahLst/>
            <a:cxnLst/>
            <a:rect l="l" t="t" r="r" b="b"/>
            <a:pathLst>
              <a:path w="8255" h="3810">
                <a:moveTo>
                  <a:pt x="3166" y="0"/>
                </a:moveTo>
                <a:lnTo>
                  <a:pt x="1261" y="1280"/>
                </a:lnTo>
                <a:lnTo>
                  <a:pt x="0" y="3169"/>
                </a:lnTo>
                <a:lnTo>
                  <a:pt x="1261" y="3809"/>
                </a:lnTo>
                <a:lnTo>
                  <a:pt x="7619" y="1920"/>
                </a:lnTo>
                <a:lnTo>
                  <a:pt x="8250" y="640"/>
                </a:lnTo>
                <a:lnTo>
                  <a:pt x="3166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845189" y="4462150"/>
            <a:ext cx="16510" cy="12065"/>
          </a:xfrm>
          <a:custGeom>
            <a:avLst/>
            <a:gdLst/>
            <a:ahLst/>
            <a:cxnLst/>
            <a:rect l="l" t="t" r="r" b="b"/>
            <a:pathLst>
              <a:path w="16509" h="12064">
                <a:moveTo>
                  <a:pt x="2535" y="0"/>
                </a:moveTo>
                <a:lnTo>
                  <a:pt x="0" y="2529"/>
                </a:lnTo>
                <a:lnTo>
                  <a:pt x="5714" y="10789"/>
                </a:lnTo>
                <a:lnTo>
                  <a:pt x="8881" y="12070"/>
                </a:lnTo>
                <a:lnTo>
                  <a:pt x="16501" y="9509"/>
                </a:lnTo>
                <a:lnTo>
                  <a:pt x="16501" y="7619"/>
                </a:lnTo>
                <a:lnTo>
                  <a:pt x="2535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874394" y="4394210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3809" y="0"/>
                </a:moveTo>
                <a:lnTo>
                  <a:pt x="1274" y="1249"/>
                </a:lnTo>
                <a:lnTo>
                  <a:pt x="0" y="2529"/>
                </a:lnTo>
                <a:lnTo>
                  <a:pt x="1274" y="5699"/>
                </a:lnTo>
                <a:lnTo>
                  <a:pt x="2535" y="6339"/>
                </a:lnTo>
                <a:lnTo>
                  <a:pt x="5714" y="5699"/>
                </a:lnTo>
                <a:lnTo>
                  <a:pt x="6345" y="3809"/>
                </a:lnTo>
                <a:lnTo>
                  <a:pt x="5714" y="124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933450" y="455928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3179" y="0"/>
                </a:moveTo>
                <a:lnTo>
                  <a:pt x="1904" y="640"/>
                </a:lnTo>
                <a:lnTo>
                  <a:pt x="0" y="3169"/>
                </a:lnTo>
                <a:lnTo>
                  <a:pt x="1274" y="3809"/>
                </a:lnTo>
                <a:lnTo>
                  <a:pt x="5714" y="2560"/>
                </a:lnTo>
                <a:lnTo>
                  <a:pt x="5714" y="1920"/>
                </a:lnTo>
                <a:lnTo>
                  <a:pt x="31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937259" y="4762500"/>
            <a:ext cx="12065" cy="10160"/>
          </a:xfrm>
          <a:custGeom>
            <a:avLst/>
            <a:gdLst/>
            <a:ahLst/>
            <a:cxnLst/>
            <a:rect l="l" t="t" r="r" b="b"/>
            <a:pathLst>
              <a:path w="12065" h="10160">
                <a:moveTo>
                  <a:pt x="2535" y="0"/>
                </a:moveTo>
                <a:lnTo>
                  <a:pt x="630" y="0"/>
                </a:lnTo>
                <a:lnTo>
                  <a:pt x="0" y="1889"/>
                </a:lnTo>
                <a:lnTo>
                  <a:pt x="3809" y="8260"/>
                </a:lnTo>
                <a:lnTo>
                  <a:pt x="6345" y="10149"/>
                </a:lnTo>
                <a:lnTo>
                  <a:pt x="8250" y="10149"/>
                </a:lnTo>
                <a:lnTo>
                  <a:pt x="12060" y="8900"/>
                </a:lnTo>
                <a:lnTo>
                  <a:pt x="6989" y="640"/>
                </a:lnTo>
                <a:lnTo>
                  <a:pt x="2535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947415" y="4010009"/>
            <a:ext cx="5715" cy="6350"/>
          </a:xfrm>
          <a:custGeom>
            <a:avLst/>
            <a:gdLst/>
            <a:ahLst/>
            <a:cxnLst/>
            <a:rect l="l" t="t" r="r" b="b"/>
            <a:pathLst>
              <a:path w="5715" h="6350">
                <a:moveTo>
                  <a:pt x="5714" y="0"/>
                </a:moveTo>
                <a:lnTo>
                  <a:pt x="3809" y="0"/>
                </a:lnTo>
                <a:lnTo>
                  <a:pt x="1274" y="640"/>
                </a:lnTo>
                <a:lnTo>
                  <a:pt x="0" y="2560"/>
                </a:lnTo>
                <a:lnTo>
                  <a:pt x="1274" y="5730"/>
                </a:lnTo>
                <a:lnTo>
                  <a:pt x="2548" y="5730"/>
                </a:lnTo>
                <a:lnTo>
                  <a:pt x="5084" y="3200"/>
                </a:lnTo>
                <a:lnTo>
                  <a:pt x="5714" y="1280"/>
                </a:lnTo>
                <a:lnTo>
                  <a:pt x="5714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956309" y="4775210"/>
            <a:ext cx="12065" cy="9525"/>
          </a:xfrm>
          <a:custGeom>
            <a:avLst/>
            <a:gdLst/>
            <a:ahLst/>
            <a:cxnLst/>
            <a:rect l="l" t="t" r="r" b="b"/>
            <a:pathLst>
              <a:path w="12065" h="9525">
                <a:moveTo>
                  <a:pt x="12060" y="0"/>
                </a:moveTo>
                <a:lnTo>
                  <a:pt x="1904" y="2529"/>
                </a:lnTo>
                <a:lnTo>
                  <a:pt x="0" y="4419"/>
                </a:lnTo>
                <a:lnTo>
                  <a:pt x="1274" y="9509"/>
                </a:lnTo>
                <a:lnTo>
                  <a:pt x="3809" y="8869"/>
                </a:lnTo>
                <a:lnTo>
                  <a:pt x="120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972180" y="4206239"/>
            <a:ext cx="12065" cy="15875"/>
          </a:xfrm>
          <a:custGeom>
            <a:avLst/>
            <a:gdLst/>
            <a:ahLst/>
            <a:cxnLst/>
            <a:rect l="l" t="t" r="r" b="b"/>
            <a:pathLst>
              <a:path w="12065" h="15875">
                <a:moveTo>
                  <a:pt x="11429" y="0"/>
                </a:moveTo>
                <a:lnTo>
                  <a:pt x="1904" y="4450"/>
                </a:lnTo>
                <a:lnTo>
                  <a:pt x="0" y="7619"/>
                </a:lnTo>
                <a:lnTo>
                  <a:pt x="643" y="10789"/>
                </a:lnTo>
                <a:lnTo>
                  <a:pt x="1274" y="15880"/>
                </a:lnTo>
                <a:lnTo>
                  <a:pt x="12073" y="5699"/>
                </a:lnTo>
                <a:lnTo>
                  <a:pt x="114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1013459" y="4137019"/>
            <a:ext cx="12065" cy="12700"/>
          </a:xfrm>
          <a:custGeom>
            <a:avLst/>
            <a:gdLst/>
            <a:ahLst/>
            <a:cxnLst/>
            <a:rect l="l" t="t" r="r" b="b"/>
            <a:pathLst>
              <a:path w="12065" h="12700">
                <a:moveTo>
                  <a:pt x="12060" y="0"/>
                </a:moveTo>
                <a:lnTo>
                  <a:pt x="8894" y="1280"/>
                </a:lnTo>
                <a:lnTo>
                  <a:pt x="3179" y="6979"/>
                </a:lnTo>
                <a:lnTo>
                  <a:pt x="630" y="10149"/>
                </a:lnTo>
                <a:lnTo>
                  <a:pt x="0" y="12710"/>
                </a:lnTo>
                <a:lnTo>
                  <a:pt x="3179" y="11429"/>
                </a:lnTo>
                <a:lnTo>
                  <a:pt x="6345" y="8900"/>
                </a:lnTo>
                <a:lnTo>
                  <a:pt x="11429" y="2529"/>
                </a:lnTo>
                <a:lnTo>
                  <a:pt x="120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1010924" y="4151619"/>
            <a:ext cx="20320" cy="10795"/>
          </a:xfrm>
          <a:custGeom>
            <a:avLst/>
            <a:gdLst/>
            <a:ahLst/>
            <a:cxnLst/>
            <a:rect l="l" t="t" r="r" b="b"/>
            <a:pathLst>
              <a:path w="20319" h="10795">
                <a:moveTo>
                  <a:pt x="18406" y="0"/>
                </a:moveTo>
                <a:lnTo>
                  <a:pt x="1261" y="1920"/>
                </a:lnTo>
                <a:lnTo>
                  <a:pt x="0" y="5090"/>
                </a:lnTo>
                <a:lnTo>
                  <a:pt x="0" y="6370"/>
                </a:lnTo>
                <a:lnTo>
                  <a:pt x="630" y="7619"/>
                </a:lnTo>
                <a:lnTo>
                  <a:pt x="5714" y="10789"/>
                </a:lnTo>
                <a:lnTo>
                  <a:pt x="20311" y="5730"/>
                </a:lnTo>
                <a:lnTo>
                  <a:pt x="18406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1026164" y="4542159"/>
            <a:ext cx="5715" cy="3810"/>
          </a:xfrm>
          <a:custGeom>
            <a:avLst/>
            <a:gdLst/>
            <a:ahLst/>
            <a:cxnLst/>
            <a:rect l="l" t="t" r="r" b="b"/>
            <a:pathLst>
              <a:path w="5715" h="3810">
                <a:moveTo>
                  <a:pt x="3166" y="0"/>
                </a:moveTo>
                <a:lnTo>
                  <a:pt x="1261" y="640"/>
                </a:lnTo>
                <a:lnTo>
                  <a:pt x="0" y="3169"/>
                </a:lnTo>
                <a:lnTo>
                  <a:pt x="630" y="3809"/>
                </a:lnTo>
                <a:lnTo>
                  <a:pt x="5071" y="2529"/>
                </a:lnTo>
                <a:lnTo>
                  <a:pt x="5714" y="1889"/>
                </a:lnTo>
                <a:lnTo>
                  <a:pt x="3166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6636380" y="4201143"/>
            <a:ext cx="925196" cy="23310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6689719" y="4269089"/>
            <a:ext cx="5080" cy="7620"/>
          </a:xfrm>
          <a:custGeom>
            <a:avLst/>
            <a:gdLst/>
            <a:ahLst/>
            <a:cxnLst/>
            <a:rect l="l" t="t" r="r" b="b"/>
            <a:pathLst>
              <a:path w="5079" h="7620">
                <a:moveTo>
                  <a:pt x="3169" y="0"/>
                </a:moveTo>
                <a:lnTo>
                  <a:pt x="1920" y="1280"/>
                </a:lnTo>
                <a:lnTo>
                  <a:pt x="0" y="3809"/>
                </a:lnTo>
                <a:lnTo>
                  <a:pt x="640" y="5730"/>
                </a:lnTo>
                <a:lnTo>
                  <a:pt x="3809" y="7010"/>
                </a:lnTo>
                <a:lnTo>
                  <a:pt x="5090" y="6370"/>
                </a:lnTo>
                <a:lnTo>
                  <a:pt x="4450" y="2560"/>
                </a:lnTo>
                <a:lnTo>
                  <a:pt x="3809" y="640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6744340" y="5543550"/>
            <a:ext cx="6985" cy="4445"/>
          </a:xfrm>
          <a:custGeom>
            <a:avLst/>
            <a:gdLst/>
            <a:ahLst/>
            <a:cxnLst/>
            <a:rect l="l" t="t" r="r" b="b"/>
            <a:pathLst>
              <a:path w="6984" h="4445">
                <a:moveTo>
                  <a:pt x="5699" y="0"/>
                </a:moveTo>
                <a:lnTo>
                  <a:pt x="1889" y="0"/>
                </a:lnTo>
                <a:lnTo>
                  <a:pt x="640" y="640"/>
                </a:lnTo>
                <a:lnTo>
                  <a:pt x="0" y="1889"/>
                </a:lnTo>
                <a:lnTo>
                  <a:pt x="640" y="3169"/>
                </a:lnTo>
                <a:lnTo>
                  <a:pt x="3169" y="4450"/>
                </a:lnTo>
                <a:lnTo>
                  <a:pt x="5090" y="3809"/>
                </a:lnTo>
                <a:lnTo>
                  <a:pt x="6979" y="1280"/>
                </a:lnTo>
                <a:lnTo>
                  <a:pt x="569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6800209" y="4771400"/>
            <a:ext cx="10795" cy="14604"/>
          </a:xfrm>
          <a:custGeom>
            <a:avLst/>
            <a:gdLst/>
            <a:ahLst/>
            <a:cxnLst/>
            <a:rect l="l" t="t" r="r" b="b"/>
            <a:pathLst>
              <a:path w="10795" h="14604">
                <a:moveTo>
                  <a:pt x="6979" y="0"/>
                </a:moveTo>
                <a:lnTo>
                  <a:pt x="4450" y="2529"/>
                </a:lnTo>
                <a:lnTo>
                  <a:pt x="640" y="9509"/>
                </a:lnTo>
                <a:lnTo>
                  <a:pt x="0" y="12679"/>
                </a:lnTo>
                <a:lnTo>
                  <a:pt x="2560" y="14599"/>
                </a:lnTo>
                <a:lnTo>
                  <a:pt x="5730" y="12039"/>
                </a:lnTo>
                <a:lnTo>
                  <a:pt x="9540" y="5059"/>
                </a:lnTo>
                <a:lnTo>
                  <a:pt x="10180" y="1889"/>
                </a:lnTo>
                <a:lnTo>
                  <a:pt x="697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6831969" y="4307829"/>
            <a:ext cx="3810" cy="17780"/>
          </a:xfrm>
          <a:custGeom>
            <a:avLst/>
            <a:gdLst/>
            <a:ahLst/>
            <a:cxnLst/>
            <a:rect l="l" t="t" r="r" b="b"/>
            <a:pathLst>
              <a:path w="3809" h="17779">
                <a:moveTo>
                  <a:pt x="1889" y="0"/>
                </a:moveTo>
                <a:lnTo>
                  <a:pt x="0" y="3169"/>
                </a:lnTo>
                <a:lnTo>
                  <a:pt x="0" y="7619"/>
                </a:lnTo>
                <a:lnTo>
                  <a:pt x="1280" y="15239"/>
                </a:lnTo>
                <a:lnTo>
                  <a:pt x="2529" y="17160"/>
                </a:lnTo>
                <a:lnTo>
                  <a:pt x="3809" y="14599"/>
                </a:lnTo>
                <a:lnTo>
                  <a:pt x="3809" y="10180"/>
                </a:lnTo>
                <a:lnTo>
                  <a:pt x="3169" y="6370"/>
                </a:lnTo>
                <a:lnTo>
                  <a:pt x="3169" y="2560"/>
                </a:lnTo>
                <a:lnTo>
                  <a:pt x="188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6835779" y="5821679"/>
            <a:ext cx="8890" cy="6350"/>
          </a:xfrm>
          <a:custGeom>
            <a:avLst/>
            <a:gdLst/>
            <a:ahLst/>
            <a:cxnLst/>
            <a:rect l="l" t="t" r="r" b="b"/>
            <a:pathLst>
              <a:path w="8890" h="6350">
                <a:moveTo>
                  <a:pt x="5699" y="0"/>
                </a:moveTo>
                <a:lnTo>
                  <a:pt x="3169" y="0"/>
                </a:lnTo>
                <a:lnTo>
                  <a:pt x="1280" y="1280"/>
                </a:lnTo>
                <a:lnTo>
                  <a:pt x="0" y="1889"/>
                </a:lnTo>
                <a:lnTo>
                  <a:pt x="0" y="3809"/>
                </a:lnTo>
                <a:lnTo>
                  <a:pt x="4450" y="6339"/>
                </a:lnTo>
                <a:lnTo>
                  <a:pt x="6979" y="6339"/>
                </a:lnTo>
                <a:lnTo>
                  <a:pt x="8900" y="3169"/>
                </a:lnTo>
                <a:lnTo>
                  <a:pt x="8260" y="1889"/>
                </a:lnTo>
                <a:lnTo>
                  <a:pt x="569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6847209" y="5605150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2529" y="0"/>
                </a:moveTo>
                <a:lnTo>
                  <a:pt x="0" y="640"/>
                </a:lnTo>
                <a:lnTo>
                  <a:pt x="0" y="1889"/>
                </a:lnTo>
                <a:lnTo>
                  <a:pt x="3809" y="3809"/>
                </a:lnTo>
                <a:lnTo>
                  <a:pt x="5090" y="3809"/>
                </a:lnTo>
                <a:lnTo>
                  <a:pt x="4450" y="640"/>
                </a:lnTo>
                <a:lnTo>
                  <a:pt x="25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6835779" y="4315449"/>
            <a:ext cx="16510" cy="18415"/>
          </a:xfrm>
          <a:custGeom>
            <a:avLst/>
            <a:gdLst/>
            <a:ahLst/>
            <a:cxnLst/>
            <a:rect l="l" t="t" r="r" b="b"/>
            <a:pathLst>
              <a:path w="16509" h="18414">
                <a:moveTo>
                  <a:pt x="10789" y="0"/>
                </a:moveTo>
                <a:lnTo>
                  <a:pt x="0" y="13350"/>
                </a:lnTo>
                <a:lnTo>
                  <a:pt x="1889" y="16520"/>
                </a:lnTo>
                <a:lnTo>
                  <a:pt x="2529" y="17160"/>
                </a:lnTo>
                <a:lnTo>
                  <a:pt x="3809" y="17800"/>
                </a:lnTo>
                <a:lnTo>
                  <a:pt x="9509" y="16520"/>
                </a:lnTo>
                <a:lnTo>
                  <a:pt x="16520" y="2560"/>
                </a:lnTo>
                <a:lnTo>
                  <a:pt x="1078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6849740" y="4386589"/>
            <a:ext cx="7620" cy="18415"/>
          </a:xfrm>
          <a:custGeom>
            <a:avLst/>
            <a:gdLst/>
            <a:ahLst/>
            <a:cxnLst/>
            <a:rect l="l" t="t" r="r" b="b"/>
            <a:pathLst>
              <a:path w="7620" h="18414">
                <a:moveTo>
                  <a:pt x="3169" y="0"/>
                </a:moveTo>
                <a:lnTo>
                  <a:pt x="0" y="9509"/>
                </a:lnTo>
                <a:lnTo>
                  <a:pt x="640" y="13319"/>
                </a:lnTo>
                <a:lnTo>
                  <a:pt x="3169" y="15239"/>
                </a:lnTo>
                <a:lnTo>
                  <a:pt x="6979" y="18409"/>
                </a:lnTo>
                <a:lnTo>
                  <a:pt x="7619" y="3169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6858640" y="5607679"/>
            <a:ext cx="6985" cy="4445"/>
          </a:xfrm>
          <a:custGeom>
            <a:avLst/>
            <a:gdLst/>
            <a:ahLst/>
            <a:cxnLst/>
            <a:rect l="l" t="t" r="r" b="b"/>
            <a:pathLst>
              <a:path w="6984" h="4445">
                <a:moveTo>
                  <a:pt x="6339" y="0"/>
                </a:moveTo>
                <a:lnTo>
                  <a:pt x="2529" y="0"/>
                </a:lnTo>
                <a:lnTo>
                  <a:pt x="640" y="640"/>
                </a:lnTo>
                <a:lnTo>
                  <a:pt x="0" y="1920"/>
                </a:lnTo>
                <a:lnTo>
                  <a:pt x="640" y="2529"/>
                </a:lnTo>
                <a:lnTo>
                  <a:pt x="3809" y="4450"/>
                </a:lnTo>
                <a:lnTo>
                  <a:pt x="5699" y="3809"/>
                </a:lnTo>
                <a:lnTo>
                  <a:pt x="6979" y="640"/>
                </a:lnTo>
                <a:lnTo>
                  <a:pt x="633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6879579" y="5282549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809" y="0"/>
                </a:moveTo>
                <a:lnTo>
                  <a:pt x="640" y="640"/>
                </a:lnTo>
                <a:lnTo>
                  <a:pt x="0" y="1920"/>
                </a:lnTo>
                <a:lnTo>
                  <a:pt x="640" y="5090"/>
                </a:lnTo>
                <a:lnTo>
                  <a:pt x="1920" y="5090"/>
                </a:lnTo>
                <a:lnTo>
                  <a:pt x="3809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6890400" y="5583539"/>
            <a:ext cx="12065" cy="11430"/>
          </a:xfrm>
          <a:custGeom>
            <a:avLst/>
            <a:gdLst/>
            <a:ahLst/>
            <a:cxnLst/>
            <a:rect l="l" t="t" r="r" b="b"/>
            <a:pathLst>
              <a:path w="12065" h="11429">
                <a:moveTo>
                  <a:pt x="5699" y="0"/>
                </a:moveTo>
                <a:lnTo>
                  <a:pt x="3169" y="640"/>
                </a:lnTo>
                <a:lnTo>
                  <a:pt x="0" y="1280"/>
                </a:lnTo>
                <a:lnTo>
                  <a:pt x="1889" y="8260"/>
                </a:lnTo>
                <a:lnTo>
                  <a:pt x="7619" y="11429"/>
                </a:lnTo>
                <a:lnTo>
                  <a:pt x="9509" y="11429"/>
                </a:lnTo>
                <a:lnTo>
                  <a:pt x="10149" y="10180"/>
                </a:lnTo>
                <a:lnTo>
                  <a:pt x="12039" y="7619"/>
                </a:lnTo>
                <a:lnTo>
                  <a:pt x="569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6910059" y="4592939"/>
            <a:ext cx="6985" cy="7620"/>
          </a:xfrm>
          <a:custGeom>
            <a:avLst/>
            <a:gdLst/>
            <a:ahLst/>
            <a:cxnLst/>
            <a:rect l="l" t="t" r="r" b="b"/>
            <a:pathLst>
              <a:path w="6984" h="7620">
                <a:moveTo>
                  <a:pt x="3200" y="0"/>
                </a:moveTo>
                <a:lnTo>
                  <a:pt x="1280" y="640"/>
                </a:lnTo>
                <a:lnTo>
                  <a:pt x="0" y="3809"/>
                </a:lnTo>
                <a:lnTo>
                  <a:pt x="640" y="5090"/>
                </a:lnTo>
                <a:lnTo>
                  <a:pt x="3200" y="7010"/>
                </a:lnTo>
                <a:lnTo>
                  <a:pt x="5090" y="6370"/>
                </a:lnTo>
                <a:lnTo>
                  <a:pt x="6370" y="3809"/>
                </a:lnTo>
                <a:lnTo>
                  <a:pt x="5730" y="1920"/>
                </a:lnTo>
                <a:lnTo>
                  <a:pt x="32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6935479" y="4831079"/>
            <a:ext cx="5080" cy="4445"/>
          </a:xfrm>
          <a:custGeom>
            <a:avLst/>
            <a:gdLst/>
            <a:ahLst/>
            <a:cxnLst/>
            <a:rect l="l" t="t" r="r" b="b"/>
            <a:pathLst>
              <a:path w="5079" h="4445">
                <a:moveTo>
                  <a:pt x="2529" y="0"/>
                </a:moveTo>
                <a:lnTo>
                  <a:pt x="0" y="640"/>
                </a:lnTo>
                <a:lnTo>
                  <a:pt x="0" y="1889"/>
                </a:lnTo>
                <a:lnTo>
                  <a:pt x="3809" y="4450"/>
                </a:lnTo>
                <a:lnTo>
                  <a:pt x="5059" y="3809"/>
                </a:lnTo>
                <a:lnTo>
                  <a:pt x="4450" y="2529"/>
                </a:lnTo>
                <a:lnTo>
                  <a:pt x="4450" y="1280"/>
                </a:lnTo>
                <a:lnTo>
                  <a:pt x="25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6943100" y="5622279"/>
            <a:ext cx="4445" cy="6350"/>
          </a:xfrm>
          <a:custGeom>
            <a:avLst/>
            <a:gdLst/>
            <a:ahLst/>
            <a:cxnLst/>
            <a:rect l="l" t="t" r="r" b="b"/>
            <a:pathLst>
              <a:path w="4445" h="6350">
                <a:moveTo>
                  <a:pt x="3809" y="0"/>
                </a:moveTo>
                <a:lnTo>
                  <a:pt x="1249" y="1280"/>
                </a:lnTo>
                <a:lnTo>
                  <a:pt x="0" y="2560"/>
                </a:lnTo>
                <a:lnTo>
                  <a:pt x="640" y="3809"/>
                </a:lnTo>
                <a:lnTo>
                  <a:pt x="1249" y="5730"/>
                </a:lnTo>
                <a:lnTo>
                  <a:pt x="2529" y="5090"/>
                </a:lnTo>
                <a:lnTo>
                  <a:pt x="4450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6938009" y="4658989"/>
            <a:ext cx="16510" cy="10160"/>
          </a:xfrm>
          <a:custGeom>
            <a:avLst/>
            <a:gdLst/>
            <a:ahLst/>
            <a:cxnLst/>
            <a:rect l="l" t="t" r="r" b="b"/>
            <a:pathLst>
              <a:path w="16509" h="10160">
                <a:moveTo>
                  <a:pt x="14599" y="0"/>
                </a:moveTo>
                <a:lnTo>
                  <a:pt x="0" y="4450"/>
                </a:lnTo>
                <a:lnTo>
                  <a:pt x="0" y="8260"/>
                </a:lnTo>
                <a:lnTo>
                  <a:pt x="9540" y="9540"/>
                </a:lnTo>
                <a:lnTo>
                  <a:pt x="12710" y="8260"/>
                </a:lnTo>
                <a:lnTo>
                  <a:pt x="16520" y="1280"/>
                </a:lnTo>
                <a:lnTo>
                  <a:pt x="1459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6967209" y="586675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3809" y="0"/>
                </a:moveTo>
                <a:lnTo>
                  <a:pt x="1280" y="0"/>
                </a:lnTo>
                <a:lnTo>
                  <a:pt x="0" y="3169"/>
                </a:lnTo>
                <a:lnTo>
                  <a:pt x="640" y="5090"/>
                </a:lnTo>
                <a:lnTo>
                  <a:pt x="5090" y="7619"/>
                </a:lnTo>
                <a:lnTo>
                  <a:pt x="7619" y="7619"/>
                </a:lnTo>
                <a:lnTo>
                  <a:pt x="8900" y="4450"/>
                </a:lnTo>
                <a:lnTo>
                  <a:pt x="7619" y="252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7007229" y="5846429"/>
            <a:ext cx="5080" cy="7620"/>
          </a:xfrm>
          <a:custGeom>
            <a:avLst/>
            <a:gdLst/>
            <a:ahLst/>
            <a:cxnLst/>
            <a:rect l="l" t="t" r="r" b="b"/>
            <a:pathLst>
              <a:path w="5079" h="7620">
                <a:moveTo>
                  <a:pt x="5090" y="0"/>
                </a:moveTo>
                <a:lnTo>
                  <a:pt x="1280" y="3200"/>
                </a:lnTo>
                <a:lnTo>
                  <a:pt x="0" y="5090"/>
                </a:lnTo>
                <a:lnTo>
                  <a:pt x="640" y="7619"/>
                </a:lnTo>
                <a:lnTo>
                  <a:pt x="2529" y="7010"/>
                </a:lnTo>
                <a:lnTo>
                  <a:pt x="5090" y="1280"/>
                </a:lnTo>
                <a:lnTo>
                  <a:pt x="509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7012929" y="5899160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809" y="0"/>
                </a:moveTo>
                <a:lnTo>
                  <a:pt x="640" y="609"/>
                </a:lnTo>
                <a:lnTo>
                  <a:pt x="0" y="1889"/>
                </a:lnTo>
                <a:lnTo>
                  <a:pt x="640" y="5059"/>
                </a:lnTo>
                <a:lnTo>
                  <a:pt x="1920" y="4419"/>
                </a:lnTo>
                <a:lnTo>
                  <a:pt x="3809" y="60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7054229" y="542351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3809" y="0"/>
                </a:moveTo>
                <a:lnTo>
                  <a:pt x="1249" y="0"/>
                </a:lnTo>
                <a:lnTo>
                  <a:pt x="0" y="3200"/>
                </a:lnTo>
                <a:lnTo>
                  <a:pt x="1249" y="5090"/>
                </a:lnTo>
                <a:lnTo>
                  <a:pt x="5059" y="7619"/>
                </a:lnTo>
                <a:lnTo>
                  <a:pt x="7619" y="7619"/>
                </a:lnTo>
                <a:lnTo>
                  <a:pt x="8869" y="4450"/>
                </a:lnTo>
                <a:lnTo>
                  <a:pt x="8229" y="256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7068829" y="4668530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809" y="0"/>
                </a:moveTo>
                <a:lnTo>
                  <a:pt x="640" y="609"/>
                </a:lnTo>
                <a:lnTo>
                  <a:pt x="0" y="2529"/>
                </a:lnTo>
                <a:lnTo>
                  <a:pt x="640" y="5059"/>
                </a:lnTo>
                <a:lnTo>
                  <a:pt x="1889" y="5059"/>
                </a:lnTo>
                <a:lnTo>
                  <a:pt x="3809" y="124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7073279" y="4878080"/>
            <a:ext cx="3810" cy="10160"/>
          </a:xfrm>
          <a:custGeom>
            <a:avLst/>
            <a:gdLst/>
            <a:ahLst/>
            <a:cxnLst/>
            <a:rect l="l" t="t" r="r" b="b"/>
            <a:pathLst>
              <a:path w="3809" h="10160">
                <a:moveTo>
                  <a:pt x="1249" y="0"/>
                </a:moveTo>
                <a:lnTo>
                  <a:pt x="609" y="609"/>
                </a:lnTo>
                <a:lnTo>
                  <a:pt x="0" y="6339"/>
                </a:lnTo>
                <a:lnTo>
                  <a:pt x="0" y="8229"/>
                </a:lnTo>
                <a:lnTo>
                  <a:pt x="2529" y="10149"/>
                </a:lnTo>
                <a:lnTo>
                  <a:pt x="3809" y="4419"/>
                </a:lnTo>
                <a:lnTo>
                  <a:pt x="2529" y="1889"/>
                </a:lnTo>
                <a:lnTo>
                  <a:pt x="124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7090409" y="4928219"/>
            <a:ext cx="5080" cy="8890"/>
          </a:xfrm>
          <a:custGeom>
            <a:avLst/>
            <a:gdLst/>
            <a:ahLst/>
            <a:cxnLst/>
            <a:rect l="l" t="t" r="r" b="b"/>
            <a:pathLst>
              <a:path w="5079" h="8889">
                <a:moveTo>
                  <a:pt x="1280" y="0"/>
                </a:moveTo>
                <a:lnTo>
                  <a:pt x="0" y="3200"/>
                </a:lnTo>
                <a:lnTo>
                  <a:pt x="0" y="5730"/>
                </a:lnTo>
                <a:lnTo>
                  <a:pt x="1280" y="7010"/>
                </a:lnTo>
                <a:lnTo>
                  <a:pt x="1920" y="8900"/>
                </a:lnTo>
                <a:lnTo>
                  <a:pt x="3169" y="8900"/>
                </a:lnTo>
                <a:lnTo>
                  <a:pt x="5090" y="6370"/>
                </a:lnTo>
                <a:lnTo>
                  <a:pt x="5090" y="3809"/>
                </a:lnTo>
                <a:lnTo>
                  <a:pt x="3169" y="640"/>
                </a:lnTo>
                <a:lnTo>
                  <a:pt x="128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7098029" y="6177289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169" y="0"/>
                </a:moveTo>
                <a:lnTo>
                  <a:pt x="640" y="609"/>
                </a:lnTo>
                <a:lnTo>
                  <a:pt x="0" y="2529"/>
                </a:lnTo>
                <a:lnTo>
                  <a:pt x="640" y="5059"/>
                </a:lnTo>
                <a:lnTo>
                  <a:pt x="1920" y="5059"/>
                </a:lnTo>
                <a:lnTo>
                  <a:pt x="2529" y="3169"/>
                </a:lnTo>
                <a:lnTo>
                  <a:pt x="3809" y="1249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7098669" y="6458589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2529" y="0"/>
                </a:moveTo>
                <a:lnTo>
                  <a:pt x="1280" y="0"/>
                </a:lnTo>
                <a:lnTo>
                  <a:pt x="0" y="640"/>
                </a:lnTo>
                <a:lnTo>
                  <a:pt x="0" y="1889"/>
                </a:lnTo>
                <a:lnTo>
                  <a:pt x="3809" y="3809"/>
                </a:lnTo>
                <a:lnTo>
                  <a:pt x="5090" y="3809"/>
                </a:lnTo>
                <a:lnTo>
                  <a:pt x="4450" y="1889"/>
                </a:lnTo>
                <a:lnTo>
                  <a:pt x="4450" y="640"/>
                </a:lnTo>
                <a:lnTo>
                  <a:pt x="25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7099950" y="5736579"/>
            <a:ext cx="8890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3809" y="0"/>
                </a:moveTo>
                <a:lnTo>
                  <a:pt x="1249" y="640"/>
                </a:lnTo>
                <a:lnTo>
                  <a:pt x="0" y="3169"/>
                </a:lnTo>
                <a:lnTo>
                  <a:pt x="609" y="5090"/>
                </a:lnTo>
                <a:lnTo>
                  <a:pt x="5059" y="7619"/>
                </a:lnTo>
                <a:lnTo>
                  <a:pt x="7619" y="7619"/>
                </a:lnTo>
                <a:lnTo>
                  <a:pt x="8869" y="4450"/>
                </a:lnTo>
                <a:lnTo>
                  <a:pt x="7619" y="256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7121529" y="4591050"/>
            <a:ext cx="4445" cy="5715"/>
          </a:xfrm>
          <a:custGeom>
            <a:avLst/>
            <a:gdLst/>
            <a:ahLst/>
            <a:cxnLst/>
            <a:rect l="l" t="t" r="r" b="b"/>
            <a:pathLst>
              <a:path w="4445" h="5714">
                <a:moveTo>
                  <a:pt x="3809" y="0"/>
                </a:moveTo>
                <a:lnTo>
                  <a:pt x="1280" y="1280"/>
                </a:lnTo>
                <a:lnTo>
                  <a:pt x="0" y="2529"/>
                </a:lnTo>
                <a:lnTo>
                  <a:pt x="1280" y="5699"/>
                </a:lnTo>
                <a:lnTo>
                  <a:pt x="2529" y="5090"/>
                </a:lnTo>
                <a:lnTo>
                  <a:pt x="4450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7138050" y="4904109"/>
            <a:ext cx="5080" cy="4445"/>
          </a:xfrm>
          <a:custGeom>
            <a:avLst/>
            <a:gdLst/>
            <a:ahLst/>
            <a:cxnLst/>
            <a:rect l="l" t="t" r="r" b="b"/>
            <a:pathLst>
              <a:path w="5079" h="4445">
                <a:moveTo>
                  <a:pt x="3169" y="0"/>
                </a:moveTo>
                <a:lnTo>
                  <a:pt x="0" y="1249"/>
                </a:lnTo>
                <a:lnTo>
                  <a:pt x="609" y="2529"/>
                </a:lnTo>
                <a:lnTo>
                  <a:pt x="4419" y="4450"/>
                </a:lnTo>
                <a:lnTo>
                  <a:pt x="5059" y="3809"/>
                </a:lnTo>
                <a:lnTo>
                  <a:pt x="4419" y="1249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7176150" y="5549249"/>
            <a:ext cx="7620" cy="22225"/>
          </a:xfrm>
          <a:custGeom>
            <a:avLst/>
            <a:gdLst/>
            <a:ahLst/>
            <a:cxnLst/>
            <a:rect l="l" t="t" r="r" b="b"/>
            <a:pathLst>
              <a:path w="7620" h="22225">
                <a:moveTo>
                  <a:pt x="4419" y="0"/>
                </a:moveTo>
                <a:lnTo>
                  <a:pt x="3169" y="1920"/>
                </a:lnTo>
                <a:lnTo>
                  <a:pt x="0" y="4450"/>
                </a:lnTo>
                <a:lnTo>
                  <a:pt x="3169" y="19049"/>
                </a:lnTo>
                <a:lnTo>
                  <a:pt x="7619" y="21610"/>
                </a:lnTo>
                <a:lnTo>
                  <a:pt x="7619" y="16520"/>
                </a:lnTo>
                <a:lnTo>
                  <a:pt x="6339" y="3809"/>
                </a:lnTo>
                <a:lnTo>
                  <a:pt x="441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7191999" y="5323849"/>
            <a:ext cx="6350" cy="8255"/>
          </a:xfrm>
          <a:custGeom>
            <a:avLst/>
            <a:gdLst/>
            <a:ahLst/>
            <a:cxnLst/>
            <a:rect l="l" t="t" r="r" b="b"/>
            <a:pathLst>
              <a:path w="6350" h="8254">
                <a:moveTo>
                  <a:pt x="5090" y="0"/>
                </a:moveTo>
                <a:lnTo>
                  <a:pt x="1280" y="3169"/>
                </a:lnTo>
                <a:lnTo>
                  <a:pt x="0" y="5699"/>
                </a:lnTo>
                <a:lnTo>
                  <a:pt x="1280" y="8229"/>
                </a:lnTo>
                <a:lnTo>
                  <a:pt x="2560" y="6979"/>
                </a:lnTo>
                <a:lnTo>
                  <a:pt x="5730" y="1249"/>
                </a:lnTo>
                <a:lnTo>
                  <a:pt x="509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7198369" y="5478139"/>
            <a:ext cx="4445" cy="6985"/>
          </a:xfrm>
          <a:custGeom>
            <a:avLst/>
            <a:gdLst/>
            <a:ahLst/>
            <a:cxnLst/>
            <a:rect l="l" t="t" r="r" b="b"/>
            <a:pathLst>
              <a:path w="4445" h="6985">
                <a:moveTo>
                  <a:pt x="2529" y="0"/>
                </a:moveTo>
                <a:lnTo>
                  <a:pt x="1249" y="640"/>
                </a:lnTo>
                <a:lnTo>
                  <a:pt x="0" y="3169"/>
                </a:lnTo>
                <a:lnTo>
                  <a:pt x="640" y="5090"/>
                </a:lnTo>
                <a:lnTo>
                  <a:pt x="3809" y="6979"/>
                </a:lnTo>
                <a:lnTo>
                  <a:pt x="4450" y="6339"/>
                </a:lnTo>
                <a:lnTo>
                  <a:pt x="4450" y="2529"/>
                </a:lnTo>
                <a:lnTo>
                  <a:pt x="3809" y="640"/>
                </a:lnTo>
                <a:lnTo>
                  <a:pt x="25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7211049" y="6441429"/>
            <a:ext cx="3810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809" y="0"/>
                </a:moveTo>
                <a:lnTo>
                  <a:pt x="640" y="640"/>
                </a:lnTo>
                <a:lnTo>
                  <a:pt x="0" y="1920"/>
                </a:lnTo>
                <a:lnTo>
                  <a:pt x="0" y="3809"/>
                </a:lnTo>
                <a:lnTo>
                  <a:pt x="640" y="5090"/>
                </a:lnTo>
                <a:lnTo>
                  <a:pt x="1920" y="4450"/>
                </a:lnTo>
                <a:lnTo>
                  <a:pt x="3200" y="2560"/>
                </a:lnTo>
                <a:lnTo>
                  <a:pt x="3809" y="64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7213610" y="4808220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20">
                <a:moveTo>
                  <a:pt x="5059" y="0"/>
                </a:moveTo>
                <a:lnTo>
                  <a:pt x="1889" y="2529"/>
                </a:lnTo>
                <a:lnTo>
                  <a:pt x="0" y="4450"/>
                </a:lnTo>
                <a:lnTo>
                  <a:pt x="1249" y="5699"/>
                </a:lnTo>
                <a:lnTo>
                  <a:pt x="8260" y="7619"/>
                </a:lnTo>
                <a:lnTo>
                  <a:pt x="11429" y="6979"/>
                </a:lnTo>
                <a:lnTo>
                  <a:pt x="12679" y="5699"/>
                </a:lnTo>
                <a:lnTo>
                  <a:pt x="14599" y="2529"/>
                </a:lnTo>
                <a:lnTo>
                  <a:pt x="505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7218669" y="5095249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5" h="15875">
                <a:moveTo>
                  <a:pt x="15239" y="0"/>
                </a:moveTo>
                <a:lnTo>
                  <a:pt x="10180" y="1249"/>
                </a:lnTo>
                <a:lnTo>
                  <a:pt x="640" y="13959"/>
                </a:lnTo>
                <a:lnTo>
                  <a:pt x="0" y="15849"/>
                </a:lnTo>
                <a:lnTo>
                  <a:pt x="3809" y="11429"/>
                </a:lnTo>
                <a:lnTo>
                  <a:pt x="8260" y="10789"/>
                </a:lnTo>
                <a:lnTo>
                  <a:pt x="17160" y="10789"/>
                </a:lnTo>
                <a:lnTo>
                  <a:pt x="15239" y="0"/>
                </a:lnTo>
                <a:close/>
              </a:path>
              <a:path w="18415" h="15875">
                <a:moveTo>
                  <a:pt x="17160" y="10789"/>
                </a:moveTo>
                <a:lnTo>
                  <a:pt x="8260" y="10789"/>
                </a:lnTo>
                <a:lnTo>
                  <a:pt x="11429" y="11429"/>
                </a:lnTo>
                <a:lnTo>
                  <a:pt x="17800" y="13319"/>
                </a:lnTo>
                <a:lnTo>
                  <a:pt x="17160" y="10789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7239000" y="4799959"/>
            <a:ext cx="6350" cy="14604"/>
          </a:xfrm>
          <a:custGeom>
            <a:avLst/>
            <a:gdLst/>
            <a:ahLst/>
            <a:cxnLst/>
            <a:rect l="l" t="t" r="r" b="b"/>
            <a:pathLst>
              <a:path w="6350" h="14604">
                <a:moveTo>
                  <a:pt x="5090" y="0"/>
                </a:moveTo>
                <a:lnTo>
                  <a:pt x="0" y="8900"/>
                </a:lnTo>
                <a:lnTo>
                  <a:pt x="0" y="12070"/>
                </a:lnTo>
                <a:lnTo>
                  <a:pt x="4450" y="14599"/>
                </a:lnTo>
                <a:lnTo>
                  <a:pt x="5730" y="11429"/>
                </a:lnTo>
                <a:lnTo>
                  <a:pt x="509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7235829" y="6085849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4" h="10795">
                <a:moveTo>
                  <a:pt x="7619" y="0"/>
                </a:moveTo>
                <a:lnTo>
                  <a:pt x="0" y="6339"/>
                </a:lnTo>
                <a:lnTo>
                  <a:pt x="1280" y="9509"/>
                </a:lnTo>
                <a:lnTo>
                  <a:pt x="1280" y="10789"/>
                </a:lnTo>
                <a:lnTo>
                  <a:pt x="3809" y="10789"/>
                </a:lnTo>
                <a:lnTo>
                  <a:pt x="12070" y="6339"/>
                </a:lnTo>
                <a:lnTo>
                  <a:pt x="13319" y="3169"/>
                </a:lnTo>
                <a:lnTo>
                  <a:pt x="761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7256160" y="5660379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79">
                <a:moveTo>
                  <a:pt x="3809" y="0"/>
                </a:moveTo>
                <a:lnTo>
                  <a:pt x="1249" y="640"/>
                </a:lnTo>
                <a:lnTo>
                  <a:pt x="0" y="1920"/>
                </a:lnTo>
                <a:lnTo>
                  <a:pt x="609" y="3809"/>
                </a:lnTo>
                <a:lnTo>
                  <a:pt x="609" y="5090"/>
                </a:lnTo>
                <a:lnTo>
                  <a:pt x="1889" y="4450"/>
                </a:lnTo>
                <a:lnTo>
                  <a:pt x="4419" y="64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7259329" y="5086350"/>
            <a:ext cx="4445" cy="5080"/>
          </a:xfrm>
          <a:custGeom>
            <a:avLst/>
            <a:gdLst/>
            <a:ahLst/>
            <a:cxnLst/>
            <a:rect l="l" t="t" r="r" b="b"/>
            <a:pathLst>
              <a:path w="4445" h="5079">
                <a:moveTo>
                  <a:pt x="3809" y="0"/>
                </a:moveTo>
                <a:lnTo>
                  <a:pt x="1249" y="640"/>
                </a:lnTo>
                <a:lnTo>
                  <a:pt x="0" y="2529"/>
                </a:lnTo>
                <a:lnTo>
                  <a:pt x="1249" y="5090"/>
                </a:lnTo>
                <a:lnTo>
                  <a:pt x="1889" y="5090"/>
                </a:lnTo>
                <a:lnTo>
                  <a:pt x="4450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7258050" y="5363199"/>
            <a:ext cx="6350" cy="6985"/>
          </a:xfrm>
          <a:custGeom>
            <a:avLst/>
            <a:gdLst/>
            <a:ahLst/>
            <a:cxnLst/>
            <a:rect l="l" t="t" r="r" b="b"/>
            <a:pathLst>
              <a:path w="6350" h="6985">
                <a:moveTo>
                  <a:pt x="3169" y="0"/>
                </a:moveTo>
                <a:lnTo>
                  <a:pt x="1280" y="640"/>
                </a:lnTo>
                <a:lnTo>
                  <a:pt x="0" y="3169"/>
                </a:lnTo>
                <a:lnTo>
                  <a:pt x="640" y="5090"/>
                </a:lnTo>
                <a:lnTo>
                  <a:pt x="3169" y="6979"/>
                </a:lnTo>
                <a:lnTo>
                  <a:pt x="5090" y="6370"/>
                </a:lnTo>
                <a:lnTo>
                  <a:pt x="6339" y="3169"/>
                </a:lnTo>
                <a:lnTo>
                  <a:pt x="6339" y="1920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7264389" y="5396239"/>
            <a:ext cx="5080" cy="4445"/>
          </a:xfrm>
          <a:custGeom>
            <a:avLst/>
            <a:gdLst/>
            <a:ahLst/>
            <a:cxnLst/>
            <a:rect l="l" t="t" r="r" b="b"/>
            <a:pathLst>
              <a:path w="5079" h="4445">
                <a:moveTo>
                  <a:pt x="2560" y="0"/>
                </a:moveTo>
                <a:lnTo>
                  <a:pt x="0" y="609"/>
                </a:lnTo>
                <a:lnTo>
                  <a:pt x="0" y="1889"/>
                </a:lnTo>
                <a:lnTo>
                  <a:pt x="3809" y="4419"/>
                </a:lnTo>
                <a:lnTo>
                  <a:pt x="5090" y="3809"/>
                </a:lnTo>
                <a:lnTo>
                  <a:pt x="4450" y="2529"/>
                </a:lnTo>
                <a:lnTo>
                  <a:pt x="4450" y="1249"/>
                </a:lnTo>
                <a:lnTo>
                  <a:pt x="25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7260579" y="5426080"/>
            <a:ext cx="14604" cy="17780"/>
          </a:xfrm>
          <a:custGeom>
            <a:avLst/>
            <a:gdLst/>
            <a:ahLst/>
            <a:cxnLst/>
            <a:rect l="l" t="t" r="r" b="b"/>
            <a:pathLst>
              <a:path w="14604" h="17779">
                <a:moveTo>
                  <a:pt x="13990" y="0"/>
                </a:moveTo>
                <a:lnTo>
                  <a:pt x="3200" y="6339"/>
                </a:lnTo>
                <a:lnTo>
                  <a:pt x="0" y="17769"/>
                </a:lnTo>
                <a:lnTo>
                  <a:pt x="7010" y="17769"/>
                </a:lnTo>
                <a:lnTo>
                  <a:pt x="8900" y="15239"/>
                </a:lnTo>
                <a:lnTo>
                  <a:pt x="9540" y="10789"/>
                </a:lnTo>
                <a:lnTo>
                  <a:pt x="10820" y="6339"/>
                </a:lnTo>
                <a:lnTo>
                  <a:pt x="1399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7269479" y="5118719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20">
                <a:moveTo>
                  <a:pt x="8260" y="0"/>
                </a:moveTo>
                <a:lnTo>
                  <a:pt x="0" y="1920"/>
                </a:lnTo>
                <a:lnTo>
                  <a:pt x="1280" y="7010"/>
                </a:lnTo>
                <a:lnTo>
                  <a:pt x="6339" y="6370"/>
                </a:lnTo>
                <a:lnTo>
                  <a:pt x="8260" y="6370"/>
                </a:lnTo>
                <a:lnTo>
                  <a:pt x="10149" y="5090"/>
                </a:lnTo>
                <a:lnTo>
                  <a:pt x="9540" y="640"/>
                </a:lnTo>
                <a:lnTo>
                  <a:pt x="82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7279629" y="5571499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640" y="0"/>
                </a:moveTo>
                <a:lnTo>
                  <a:pt x="0" y="1249"/>
                </a:lnTo>
                <a:lnTo>
                  <a:pt x="1920" y="3809"/>
                </a:lnTo>
                <a:lnTo>
                  <a:pt x="6370" y="8229"/>
                </a:lnTo>
                <a:lnTo>
                  <a:pt x="8900" y="8869"/>
                </a:lnTo>
                <a:lnTo>
                  <a:pt x="10180" y="7619"/>
                </a:lnTo>
                <a:lnTo>
                  <a:pt x="10820" y="6339"/>
                </a:lnTo>
                <a:lnTo>
                  <a:pt x="8900" y="4419"/>
                </a:lnTo>
                <a:lnTo>
                  <a:pt x="3200" y="1249"/>
                </a:lnTo>
                <a:lnTo>
                  <a:pt x="64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7292979" y="5539739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5">
                <a:moveTo>
                  <a:pt x="9509" y="0"/>
                </a:moveTo>
                <a:lnTo>
                  <a:pt x="0" y="11429"/>
                </a:lnTo>
                <a:lnTo>
                  <a:pt x="10149" y="17129"/>
                </a:lnTo>
                <a:lnTo>
                  <a:pt x="11429" y="15239"/>
                </a:lnTo>
                <a:lnTo>
                  <a:pt x="95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7305689" y="5573389"/>
            <a:ext cx="5080" cy="4445"/>
          </a:xfrm>
          <a:custGeom>
            <a:avLst/>
            <a:gdLst/>
            <a:ahLst/>
            <a:cxnLst/>
            <a:rect l="l" t="t" r="r" b="b"/>
            <a:pathLst>
              <a:path w="5079" h="4445">
                <a:moveTo>
                  <a:pt x="2529" y="0"/>
                </a:moveTo>
                <a:lnTo>
                  <a:pt x="0" y="640"/>
                </a:lnTo>
                <a:lnTo>
                  <a:pt x="0" y="1920"/>
                </a:lnTo>
                <a:lnTo>
                  <a:pt x="3809" y="4450"/>
                </a:lnTo>
                <a:lnTo>
                  <a:pt x="5059" y="3809"/>
                </a:lnTo>
                <a:lnTo>
                  <a:pt x="4419" y="2529"/>
                </a:lnTo>
                <a:lnTo>
                  <a:pt x="4419" y="640"/>
                </a:lnTo>
                <a:lnTo>
                  <a:pt x="25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7305689" y="5114299"/>
            <a:ext cx="12700" cy="5715"/>
          </a:xfrm>
          <a:custGeom>
            <a:avLst/>
            <a:gdLst/>
            <a:ahLst/>
            <a:cxnLst/>
            <a:rect l="l" t="t" r="r" b="b"/>
            <a:pathLst>
              <a:path w="12700" h="5714">
                <a:moveTo>
                  <a:pt x="10789" y="0"/>
                </a:moveTo>
                <a:lnTo>
                  <a:pt x="5059" y="609"/>
                </a:lnTo>
                <a:lnTo>
                  <a:pt x="1889" y="2529"/>
                </a:lnTo>
                <a:lnTo>
                  <a:pt x="0" y="5059"/>
                </a:lnTo>
                <a:lnTo>
                  <a:pt x="1889" y="5699"/>
                </a:lnTo>
                <a:lnTo>
                  <a:pt x="8229" y="5059"/>
                </a:lnTo>
                <a:lnTo>
                  <a:pt x="11429" y="3169"/>
                </a:lnTo>
                <a:lnTo>
                  <a:pt x="12679" y="609"/>
                </a:lnTo>
                <a:lnTo>
                  <a:pt x="1078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7316479" y="5123809"/>
            <a:ext cx="6985" cy="12065"/>
          </a:xfrm>
          <a:custGeom>
            <a:avLst/>
            <a:gdLst/>
            <a:ahLst/>
            <a:cxnLst/>
            <a:rect l="l" t="t" r="r" b="b"/>
            <a:pathLst>
              <a:path w="6984" h="12064">
                <a:moveTo>
                  <a:pt x="640" y="0"/>
                </a:moveTo>
                <a:lnTo>
                  <a:pt x="0" y="640"/>
                </a:lnTo>
                <a:lnTo>
                  <a:pt x="640" y="3809"/>
                </a:lnTo>
                <a:lnTo>
                  <a:pt x="1889" y="6979"/>
                </a:lnTo>
                <a:lnTo>
                  <a:pt x="3809" y="12070"/>
                </a:lnTo>
                <a:lnTo>
                  <a:pt x="6979" y="5730"/>
                </a:lnTo>
                <a:lnTo>
                  <a:pt x="6339" y="2529"/>
                </a:lnTo>
                <a:lnTo>
                  <a:pt x="2529" y="640"/>
                </a:lnTo>
                <a:lnTo>
                  <a:pt x="64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7319009" y="6241419"/>
            <a:ext cx="12065" cy="8890"/>
          </a:xfrm>
          <a:custGeom>
            <a:avLst/>
            <a:gdLst/>
            <a:ahLst/>
            <a:cxnLst/>
            <a:rect l="l" t="t" r="r" b="b"/>
            <a:pathLst>
              <a:path w="12065" h="8889">
                <a:moveTo>
                  <a:pt x="12070" y="0"/>
                </a:moveTo>
                <a:lnTo>
                  <a:pt x="6339" y="0"/>
                </a:lnTo>
                <a:lnTo>
                  <a:pt x="3809" y="1889"/>
                </a:lnTo>
                <a:lnTo>
                  <a:pt x="0" y="8869"/>
                </a:lnTo>
                <a:lnTo>
                  <a:pt x="1207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7334890" y="5069189"/>
            <a:ext cx="5080" cy="7620"/>
          </a:xfrm>
          <a:custGeom>
            <a:avLst/>
            <a:gdLst/>
            <a:ahLst/>
            <a:cxnLst/>
            <a:rect l="l" t="t" r="r" b="b"/>
            <a:pathLst>
              <a:path w="5079" h="7620">
                <a:moveTo>
                  <a:pt x="4450" y="0"/>
                </a:moveTo>
                <a:lnTo>
                  <a:pt x="1280" y="2560"/>
                </a:lnTo>
                <a:lnTo>
                  <a:pt x="0" y="5090"/>
                </a:lnTo>
                <a:lnTo>
                  <a:pt x="640" y="7619"/>
                </a:lnTo>
                <a:lnTo>
                  <a:pt x="1889" y="6370"/>
                </a:lnTo>
                <a:lnTo>
                  <a:pt x="5090" y="640"/>
                </a:lnTo>
                <a:lnTo>
                  <a:pt x="445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7350129" y="5845819"/>
            <a:ext cx="5715" cy="4445"/>
          </a:xfrm>
          <a:custGeom>
            <a:avLst/>
            <a:gdLst/>
            <a:ahLst/>
            <a:cxnLst/>
            <a:rect l="l" t="t" r="r" b="b"/>
            <a:pathLst>
              <a:path w="5715" h="4445">
                <a:moveTo>
                  <a:pt x="3169" y="0"/>
                </a:moveTo>
                <a:lnTo>
                  <a:pt x="0" y="1249"/>
                </a:lnTo>
                <a:lnTo>
                  <a:pt x="640" y="2529"/>
                </a:lnTo>
                <a:lnTo>
                  <a:pt x="4450" y="4419"/>
                </a:lnTo>
                <a:lnTo>
                  <a:pt x="5699" y="3809"/>
                </a:lnTo>
                <a:lnTo>
                  <a:pt x="4450" y="1249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7379969" y="5501639"/>
            <a:ext cx="5080" cy="9525"/>
          </a:xfrm>
          <a:custGeom>
            <a:avLst/>
            <a:gdLst/>
            <a:ahLst/>
            <a:cxnLst/>
            <a:rect l="l" t="t" r="r" b="b"/>
            <a:pathLst>
              <a:path w="5079" h="9525">
                <a:moveTo>
                  <a:pt x="3809" y="0"/>
                </a:moveTo>
                <a:lnTo>
                  <a:pt x="1920" y="1280"/>
                </a:lnTo>
                <a:lnTo>
                  <a:pt x="0" y="5699"/>
                </a:lnTo>
                <a:lnTo>
                  <a:pt x="0" y="8260"/>
                </a:lnTo>
                <a:lnTo>
                  <a:pt x="2529" y="9509"/>
                </a:lnTo>
                <a:lnTo>
                  <a:pt x="3809" y="8260"/>
                </a:lnTo>
                <a:lnTo>
                  <a:pt x="5090" y="3169"/>
                </a:lnTo>
                <a:lnTo>
                  <a:pt x="4450" y="64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7373629" y="5799459"/>
            <a:ext cx="12065" cy="8890"/>
          </a:xfrm>
          <a:custGeom>
            <a:avLst/>
            <a:gdLst/>
            <a:ahLst/>
            <a:cxnLst/>
            <a:rect l="l" t="t" r="r" b="b"/>
            <a:pathLst>
              <a:path w="12065" h="8889">
                <a:moveTo>
                  <a:pt x="2529" y="0"/>
                </a:moveTo>
                <a:lnTo>
                  <a:pt x="0" y="3169"/>
                </a:lnTo>
                <a:lnTo>
                  <a:pt x="2529" y="7619"/>
                </a:lnTo>
                <a:lnTo>
                  <a:pt x="3169" y="8869"/>
                </a:lnTo>
                <a:lnTo>
                  <a:pt x="5699" y="8260"/>
                </a:lnTo>
                <a:lnTo>
                  <a:pt x="12070" y="1889"/>
                </a:lnTo>
                <a:lnTo>
                  <a:pt x="10149" y="1249"/>
                </a:lnTo>
                <a:lnTo>
                  <a:pt x="7619" y="640"/>
                </a:lnTo>
                <a:lnTo>
                  <a:pt x="252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7418709" y="5948050"/>
            <a:ext cx="5080" cy="6985"/>
          </a:xfrm>
          <a:custGeom>
            <a:avLst/>
            <a:gdLst/>
            <a:ahLst/>
            <a:cxnLst/>
            <a:rect l="l" t="t" r="r" b="b"/>
            <a:pathLst>
              <a:path w="5079" h="6985">
                <a:moveTo>
                  <a:pt x="3169" y="0"/>
                </a:moveTo>
                <a:lnTo>
                  <a:pt x="1889" y="640"/>
                </a:lnTo>
                <a:lnTo>
                  <a:pt x="0" y="3809"/>
                </a:lnTo>
                <a:lnTo>
                  <a:pt x="640" y="5059"/>
                </a:lnTo>
                <a:lnTo>
                  <a:pt x="3809" y="6979"/>
                </a:lnTo>
                <a:lnTo>
                  <a:pt x="5090" y="6339"/>
                </a:lnTo>
                <a:lnTo>
                  <a:pt x="4450" y="2529"/>
                </a:lnTo>
                <a:lnTo>
                  <a:pt x="4450" y="640"/>
                </a:lnTo>
                <a:lnTo>
                  <a:pt x="316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7420599" y="6424300"/>
            <a:ext cx="6985" cy="6350"/>
          </a:xfrm>
          <a:custGeom>
            <a:avLst/>
            <a:gdLst/>
            <a:ahLst/>
            <a:cxnLst/>
            <a:rect l="l" t="t" r="r" b="b"/>
            <a:pathLst>
              <a:path w="6984" h="6350">
                <a:moveTo>
                  <a:pt x="3200" y="0"/>
                </a:moveTo>
                <a:lnTo>
                  <a:pt x="1280" y="640"/>
                </a:lnTo>
                <a:lnTo>
                  <a:pt x="0" y="3169"/>
                </a:lnTo>
                <a:lnTo>
                  <a:pt x="0" y="5059"/>
                </a:lnTo>
                <a:lnTo>
                  <a:pt x="3200" y="6339"/>
                </a:lnTo>
                <a:lnTo>
                  <a:pt x="5090" y="6339"/>
                </a:lnTo>
                <a:lnTo>
                  <a:pt x="6370" y="3169"/>
                </a:lnTo>
                <a:lnTo>
                  <a:pt x="5730" y="1249"/>
                </a:lnTo>
                <a:lnTo>
                  <a:pt x="32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7439649" y="5895959"/>
            <a:ext cx="5080" cy="3810"/>
          </a:xfrm>
          <a:custGeom>
            <a:avLst/>
            <a:gdLst/>
            <a:ahLst/>
            <a:cxnLst/>
            <a:rect l="l" t="t" r="r" b="b"/>
            <a:pathLst>
              <a:path w="5079" h="3810">
                <a:moveTo>
                  <a:pt x="2560" y="0"/>
                </a:moveTo>
                <a:lnTo>
                  <a:pt x="0" y="640"/>
                </a:lnTo>
                <a:lnTo>
                  <a:pt x="0" y="1920"/>
                </a:lnTo>
                <a:lnTo>
                  <a:pt x="3809" y="3809"/>
                </a:lnTo>
                <a:lnTo>
                  <a:pt x="5090" y="3809"/>
                </a:lnTo>
                <a:lnTo>
                  <a:pt x="4450" y="640"/>
                </a:lnTo>
                <a:lnTo>
                  <a:pt x="25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7459340" y="5939789"/>
            <a:ext cx="6985" cy="8255"/>
          </a:xfrm>
          <a:custGeom>
            <a:avLst/>
            <a:gdLst/>
            <a:ahLst/>
            <a:cxnLst/>
            <a:rect l="l" t="t" r="r" b="b"/>
            <a:pathLst>
              <a:path w="6984" h="8254">
                <a:moveTo>
                  <a:pt x="1280" y="0"/>
                </a:moveTo>
                <a:lnTo>
                  <a:pt x="0" y="3809"/>
                </a:lnTo>
                <a:lnTo>
                  <a:pt x="2560" y="6979"/>
                </a:lnTo>
                <a:lnTo>
                  <a:pt x="3809" y="8260"/>
                </a:lnTo>
                <a:lnTo>
                  <a:pt x="5730" y="7619"/>
                </a:lnTo>
                <a:lnTo>
                  <a:pt x="5730" y="6339"/>
                </a:lnTo>
                <a:lnTo>
                  <a:pt x="6370" y="4450"/>
                </a:lnTo>
                <a:lnTo>
                  <a:pt x="5730" y="1889"/>
                </a:lnTo>
                <a:lnTo>
                  <a:pt x="128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7475219" y="6451610"/>
            <a:ext cx="4445" cy="5715"/>
          </a:xfrm>
          <a:custGeom>
            <a:avLst/>
            <a:gdLst/>
            <a:ahLst/>
            <a:cxnLst/>
            <a:rect l="l" t="t" r="r" b="b"/>
            <a:pathLst>
              <a:path w="4445" h="5714">
                <a:moveTo>
                  <a:pt x="3809" y="0"/>
                </a:moveTo>
                <a:lnTo>
                  <a:pt x="1280" y="1249"/>
                </a:lnTo>
                <a:lnTo>
                  <a:pt x="0" y="2529"/>
                </a:lnTo>
                <a:lnTo>
                  <a:pt x="1280" y="5699"/>
                </a:lnTo>
                <a:lnTo>
                  <a:pt x="2529" y="5059"/>
                </a:lnTo>
                <a:lnTo>
                  <a:pt x="4450" y="1249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7496799" y="6353159"/>
            <a:ext cx="4445" cy="6350"/>
          </a:xfrm>
          <a:custGeom>
            <a:avLst/>
            <a:gdLst/>
            <a:ahLst/>
            <a:cxnLst/>
            <a:rect l="l" t="t" r="r" b="b"/>
            <a:pathLst>
              <a:path w="4445" h="6350">
                <a:moveTo>
                  <a:pt x="3809" y="0"/>
                </a:moveTo>
                <a:lnTo>
                  <a:pt x="1280" y="1280"/>
                </a:lnTo>
                <a:lnTo>
                  <a:pt x="0" y="2560"/>
                </a:lnTo>
                <a:lnTo>
                  <a:pt x="1280" y="5730"/>
                </a:lnTo>
                <a:lnTo>
                  <a:pt x="1920" y="5090"/>
                </a:lnTo>
                <a:lnTo>
                  <a:pt x="4450" y="1280"/>
                </a:lnTo>
                <a:lnTo>
                  <a:pt x="3809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7496799" y="6383030"/>
            <a:ext cx="7620" cy="5080"/>
          </a:xfrm>
          <a:custGeom>
            <a:avLst/>
            <a:gdLst/>
            <a:ahLst/>
            <a:cxnLst/>
            <a:rect l="l" t="t" r="r" b="b"/>
            <a:pathLst>
              <a:path w="7620" h="5079">
                <a:moveTo>
                  <a:pt x="3200" y="0"/>
                </a:moveTo>
                <a:lnTo>
                  <a:pt x="1280" y="609"/>
                </a:lnTo>
                <a:lnTo>
                  <a:pt x="0" y="3809"/>
                </a:lnTo>
                <a:lnTo>
                  <a:pt x="640" y="5059"/>
                </a:lnTo>
                <a:lnTo>
                  <a:pt x="2560" y="5059"/>
                </a:lnTo>
                <a:lnTo>
                  <a:pt x="6370" y="3809"/>
                </a:lnTo>
                <a:lnTo>
                  <a:pt x="7010" y="3169"/>
                </a:lnTo>
                <a:lnTo>
                  <a:pt x="5730" y="1889"/>
                </a:lnTo>
                <a:lnTo>
                  <a:pt x="320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7489819" y="6192530"/>
            <a:ext cx="17780" cy="23495"/>
          </a:xfrm>
          <a:custGeom>
            <a:avLst/>
            <a:gdLst/>
            <a:ahLst/>
            <a:cxnLst/>
            <a:rect l="l" t="t" r="r" b="b"/>
            <a:pathLst>
              <a:path w="17779" h="23495">
                <a:moveTo>
                  <a:pt x="17160" y="0"/>
                </a:moveTo>
                <a:lnTo>
                  <a:pt x="8900" y="609"/>
                </a:lnTo>
                <a:lnTo>
                  <a:pt x="0" y="12039"/>
                </a:lnTo>
                <a:lnTo>
                  <a:pt x="6979" y="13959"/>
                </a:lnTo>
                <a:lnTo>
                  <a:pt x="12070" y="15239"/>
                </a:lnTo>
                <a:lnTo>
                  <a:pt x="14599" y="17129"/>
                </a:lnTo>
                <a:lnTo>
                  <a:pt x="13990" y="19659"/>
                </a:lnTo>
                <a:lnTo>
                  <a:pt x="13350" y="23469"/>
                </a:lnTo>
                <a:lnTo>
                  <a:pt x="16520" y="18409"/>
                </a:lnTo>
                <a:lnTo>
                  <a:pt x="16520" y="15849"/>
                </a:lnTo>
                <a:lnTo>
                  <a:pt x="14599" y="13319"/>
                </a:lnTo>
                <a:lnTo>
                  <a:pt x="12710" y="11429"/>
                </a:lnTo>
                <a:lnTo>
                  <a:pt x="12710" y="8229"/>
                </a:lnTo>
                <a:lnTo>
                  <a:pt x="17160" y="0"/>
                </a:lnTo>
                <a:close/>
              </a:path>
            </a:pathLst>
          </a:custGeom>
          <a:solidFill>
            <a:srgbClr val="AC9F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5812" y="581320"/>
            <a:ext cx="5503924" cy="597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777" y="2463863"/>
            <a:ext cx="6817994" cy="7070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5687" y="9962578"/>
            <a:ext cx="2424175" cy="53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777" y="9962578"/>
            <a:ext cx="1742376" cy="53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54396" y="9962578"/>
            <a:ext cx="1742376" cy="5356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2022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6188" y="4496715"/>
            <a:ext cx="5367655" cy="120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250" spc="-570" dirty="0">
                <a:solidFill>
                  <a:srgbClr val="525252"/>
                </a:solidFill>
                <a:latin typeface="Trebuchet MS"/>
                <a:cs typeface="Trebuchet MS"/>
              </a:rPr>
              <a:t>s</a:t>
            </a:r>
            <a:r>
              <a:rPr sz="9250" spc="-525" dirty="0">
                <a:solidFill>
                  <a:srgbClr val="525252"/>
                </a:solidFill>
                <a:latin typeface="Trebuchet MS"/>
                <a:cs typeface="Trebuchet MS"/>
              </a:rPr>
              <a:t>e</a:t>
            </a:r>
            <a:r>
              <a:rPr sz="9250" spc="-520" dirty="0">
                <a:solidFill>
                  <a:srgbClr val="525252"/>
                </a:solidFill>
                <a:latin typeface="Trebuchet MS"/>
                <a:cs typeface="Trebuchet MS"/>
              </a:rPr>
              <a:t>p</a:t>
            </a:r>
            <a:r>
              <a:rPr sz="9250" spc="-525" dirty="0">
                <a:solidFill>
                  <a:srgbClr val="525252"/>
                </a:solidFill>
                <a:latin typeface="Trebuchet MS"/>
                <a:cs typeface="Trebuchet MS"/>
              </a:rPr>
              <a:t>t</a:t>
            </a:r>
            <a:r>
              <a:rPr sz="9250" spc="-530" dirty="0">
                <a:solidFill>
                  <a:srgbClr val="525252"/>
                </a:solidFill>
                <a:latin typeface="Trebuchet MS"/>
                <a:cs typeface="Trebuchet MS"/>
              </a:rPr>
              <a:t>i</a:t>
            </a:r>
            <a:r>
              <a:rPr sz="9250" spc="-525" dirty="0">
                <a:solidFill>
                  <a:srgbClr val="525252"/>
                </a:solidFill>
                <a:latin typeface="Trebuchet MS"/>
                <a:cs typeface="Trebuchet MS"/>
              </a:rPr>
              <a:t>e</a:t>
            </a:r>
            <a:r>
              <a:rPr sz="9250" spc="-530" dirty="0">
                <a:solidFill>
                  <a:srgbClr val="525252"/>
                </a:solidFill>
                <a:latin typeface="Trebuchet MS"/>
                <a:cs typeface="Trebuchet MS"/>
              </a:rPr>
              <a:t>m</a:t>
            </a:r>
            <a:r>
              <a:rPr sz="9250" spc="-520" dirty="0">
                <a:solidFill>
                  <a:srgbClr val="525252"/>
                </a:solidFill>
                <a:latin typeface="Trebuchet MS"/>
                <a:cs typeface="Trebuchet MS"/>
              </a:rPr>
              <a:t>b</a:t>
            </a:r>
            <a:r>
              <a:rPr sz="9250" spc="-565" dirty="0">
                <a:solidFill>
                  <a:srgbClr val="525252"/>
                </a:solidFill>
                <a:latin typeface="Trebuchet MS"/>
                <a:cs typeface="Trebuchet MS"/>
              </a:rPr>
              <a:t>r</a:t>
            </a:r>
            <a:r>
              <a:rPr sz="9250" dirty="0">
                <a:solidFill>
                  <a:srgbClr val="525252"/>
                </a:solidFill>
                <a:latin typeface="Trebuchet MS"/>
                <a:cs typeface="Trebuchet MS"/>
              </a:rPr>
              <a:t>e</a:t>
            </a:r>
            <a:endParaRPr sz="92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</dc:title>
  <dc:creator>Online2PDF.com</dc:creator>
  <cp:lastModifiedBy>Online2PDF.com</cp:lastModifiedBy>
  <cp:revision>1</cp:revision>
  <dcterms:created xsi:type="dcterms:W3CDTF">2022-09-14T07:34:58Z</dcterms:created>
  <dcterms:modified xsi:type="dcterms:W3CDTF">2022-09-14T05:35:06Z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LastSaved">
    <vt:filetime>2022-09-14T00:00:00Z</vt:filetime>
  </property>
</Properties>
</file>