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ED2339-17D3-4833-8ACD-12646719D9B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703880" y="2774160"/>
            <a:ext cx="436428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A1C94C-4725-4054-AD7F-1FFABCBE8D2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703880" y="2774160"/>
            <a:ext cx="436428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DC2BBB-760A-4637-B186-1D18B319D84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703880" y="2774160"/>
            <a:ext cx="436428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2CCB49-E3DF-4F63-837C-8B8A1E93E0A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03880" y="2774160"/>
            <a:ext cx="436428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7C6507-C40E-43CC-8D4B-B17A06E181C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703880" y="2774160"/>
            <a:ext cx="436428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442BAB-ACD6-435A-B257-D4E0252E94B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703880" y="2774160"/>
            <a:ext cx="436428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49FE76-6F65-4BCC-B755-52C7BAF8290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703880" y="2774160"/>
            <a:ext cx="436428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5E2D1B-EC74-4820-B363-F397A9BBBEF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703880" y="2774160"/>
            <a:ext cx="4364280" cy="210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160897-E43D-40C8-A685-3A1CFF6F8AE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703880" y="2774160"/>
            <a:ext cx="436428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D852E6-D1D4-43CE-9135-654865AAA5F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703880" y="2774160"/>
            <a:ext cx="436428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0A1DFE-03F7-46F6-9116-6E26A5FC245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703880" y="2774160"/>
            <a:ext cx="436428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FC5B56B-8275-4C7A-B4F4-28D8C4FAEF8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0" y="0"/>
            <a:ext cx="7772040" cy="11822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703880" y="2774160"/>
            <a:ext cx="436428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800" spc="-1" strike="noStrike">
                <a:latin typeface="Calibri"/>
              </a:rPr>
              <a:t>Click to edit the title text format</a:t>
            </a:r>
            <a:endParaRPr b="0" lang="en-US" sz="2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B4D666B-FE4C-4B6A-BC3E-AE3E18AB1BDC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703880" y="2774160"/>
            <a:ext cx="4039560" cy="169272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1" lang="en-US" sz="2800" spc="-1" strike="noStrike" u="dash">
                <a:solidFill>
                  <a:srgbClr val="993300"/>
                </a:solidFill>
                <a:uFillTx/>
                <a:latin typeface="Verdana"/>
              </a:rPr>
              <a:t>Portadas</a:t>
            </a:r>
            <a:r>
              <a:rPr b="1" lang="en-US" sz="2800" spc="-46" strike="noStrike" u="dash">
                <a:solidFill>
                  <a:srgbClr val="993300"/>
                </a:solidFill>
                <a:uFillTx/>
                <a:latin typeface="Verdana"/>
              </a:rPr>
              <a:t> </a:t>
            </a:r>
            <a:r>
              <a:rPr b="1" lang="en-US" sz="2800" spc="-1" strike="noStrike" u="dash">
                <a:solidFill>
                  <a:srgbClr val="993300"/>
                </a:solidFill>
                <a:uFillTx/>
                <a:latin typeface="Verdana"/>
              </a:rPr>
              <a:t>de </a:t>
            </a:r>
            <a:r>
              <a:rPr b="1" lang="en-US" sz="2800" spc="-12" strike="noStrike" u="dash">
                <a:solidFill>
                  <a:srgbClr val="993300"/>
                </a:solidFill>
                <a:uFillTx/>
                <a:latin typeface="Verdana"/>
              </a:rPr>
              <a:t>álgebra</a:t>
            </a:r>
            <a:endParaRPr b="0" lang="en-US" sz="2800" spc="-1" strike="noStrike">
              <a:latin typeface="Calibri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4865760" y="497232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solidFill>
                  <a:srgbClr val="9a0000"/>
                </a:solidFill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45" name="object 4"/>
          <p:cNvGrpSpPr/>
          <p:nvPr/>
        </p:nvGrpSpPr>
        <p:grpSpPr>
          <a:xfrm>
            <a:off x="5689080" y="5231880"/>
            <a:ext cx="1895760" cy="85320"/>
            <a:chOff x="5689080" y="5231880"/>
            <a:chExt cx="1895760" cy="85320"/>
          </a:xfrm>
        </p:grpSpPr>
        <p:pic>
          <p:nvPicPr>
            <p:cNvPr id="46" name="object 5" descr=""/>
            <p:cNvPicPr/>
            <p:nvPr/>
          </p:nvPicPr>
          <p:blipFill>
            <a:blip r:embed="rId1"/>
            <a:stretch/>
          </p:blipFill>
          <p:spPr>
            <a:xfrm>
              <a:off x="5717880" y="5260680"/>
              <a:ext cx="183780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7" name="object 6"/>
            <p:cNvSpPr/>
            <p:nvPr/>
          </p:nvSpPr>
          <p:spPr>
            <a:xfrm>
              <a:off x="5689080" y="5231880"/>
              <a:ext cx="1895760" cy="85320"/>
            </a:xfrm>
            <a:custGeom>
              <a:avLst/>
              <a:gdLst/>
              <a:ahLst/>
              <a:rect l="l" t="t" r="r" b="b"/>
              <a:pathLst>
                <a:path w="1896109" h="85725">
                  <a:moveTo>
                    <a:pt x="0" y="85344"/>
                  </a:moveTo>
                  <a:lnTo>
                    <a:pt x="1895856" y="85344"/>
                  </a:lnTo>
                  <a:lnTo>
                    <a:pt x="1895856" y="0"/>
                  </a:lnTo>
                  <a:lnTo>
                    <a:pt x="0" y="0"/>
                  </a:lnTo>
                  <a:lnTo>
                    <a:pt x="0" y="85344"/>
                  </a:lnTo>
                  <a:close/>
                </a:path>
              </a:pathLst>
            </a:custGeom>
            <a:noFill/>
            <a:ln w="57912">
              <a:solidFill>
                <a:srgbClr val="9a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8" name="object 7"/>
          <p:cNvSpPr/>
          <p:nvPr/>
        </p:nvSpPr>
        <p:spPr>
          <a:xfrm>
            <a:off x="291960" y="500580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solidFill>
                  <a:srgbClr val="9a0000"/>
                </a:solidFill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9" name="object 8"/>
          <p:cNvGrpSpPr/>
          <p:nvPr/>
        </p:nvGrpSpPr>
        <p:grpSpPr>
          <a:xfrm>
            <a:off x="1269360" y="5213520"/>
            <a:ext cx="1899000" cy="85320"/>
            <a:chOff x="1269360" y="5213520"/>
            <a:chExt cx="1899000" cy="85320"/>
          </a:xfrm>
        </p:grpSpPr>
        <p:pic>
          <p:nvPicPr>
            <p:cNvPr id="50" name="object 9" descr=""/>
            <p:cNvPicPr/>
            <p:nvPr/>
          </p:nvPicPr>
          <p:blipFill>
            <a:blip r:embed="rId2"/>
            <a:stretch/>
          </p:blipFill>
          <p:spPr>
            <a:xfrm>
              <a:off x="1298520" y="5242680"/>
              <a:ext cx="184068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1" name="object 10"/>
            <p:cNvSpPr/>
            <p:nvPr/>
          </p:nvSpPr>
          <p:spPr>
            <a:xfrm>
              <a:off x="1269360" y="5213520"/>
              <a:ext cx="1899000" cy="85320"/>
            </a:xfrm>
            <a:custGeom>
              <a:avLst/>
              <a:gdLst/>
              <a:ahLst/>
              <a:rect l="l" t="t" r="r" b="b"/>
              <a:pathLst>
                <a:path w="1899285" h="85725">
                  <a:moveTo>
                    <a:pt x="0" y="85344"/>
                  </a:moveTo>
                  <a:lnTo>
                    <a:pt x="1898904" y="85344"/>
                  </a:lnTo>
                  <a:lnTo>
                    <a:pt x="1898904" y="0"/>
                  </a:lnTo>
                  <a:lnTo>
                    <a:pt x="0" y="0"/>
                  </a:lnTo>
                  <a:lnTo>
                    <a:pt x="0" y="85344"/>
                  </a:lnTo>
                  <a:close/>
                </a:path>
              </a:pathLst>
            </a:custGeom>
            <a:noFill/>
            <a:ln w="57912">
              <a:solidFill>
                <a:srgbClr val="9a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2022-05-08T05:35:51Z</dcterms:created>
  <dc:creator/>
  <dc:description/>
  <dc:language>en-US</dc:language>
  <cp:lastModifiedBy/>
  <dcterms:modified xsi:type="dcterms:W3CDTF">2022-05-08T05:35:51Z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