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Haettenschweiler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Haettenschweiler"/>
                <a:cs typeface="Haettenschwei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Haettenschweiler"/>
                <a:cs typeface="Haettenschwei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Haettenschweiler"/>
                <a:cs typeface="Haettenschwei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3324" y="8279993"/>
            <a:ext cx="4365751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Haettenschweiler"/>
                <a:cs typeface="Haettenschwei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dirty="0"/>
              <a:t>portadas</a:t>
            </a:r>
            <a:r>
              <a:rPr dirty="0" spc="-90"/>
              <a:t> </a:t>
            </a:r>
            <a:r>
              <a:rPr dirty="0"/>
              <a:t>de</a:t>
            </a:r>
            <a:r>
              <a:rPr dirty="0" spc="-90"/>
              <a:t> </a:t>
            </a:r>
            <a:r>
              <a:rPr dirty="0" spc="-10"/>
              <a:t>biología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06296" y="4800600"/>
            <a:ext cx="5797550" cy="5145405"/>
            <a:chOff x="1606296" y="4800600"/>
            <a:chExt cx="5797550" cy="5145405"/>
          </a:xfrm>
        </p:grpSpPr>
        <p:sp>
          <p:nvSpPr>
            <p:cNvPr id="4" name="object 4" descr=""/>
            <p:cNvSpPr/>
            <p:nvPr/>
          </p:nvSpPr>
          <p:spPr>
            <a:xfrm>
              <a:off x="1606296" y="4800600"/>
              <a:ext cx="5587365" cy="113030"/>
            </a:xfrm>
            <a:custGeom>
              <a:avLst/>
              <a:gdLst/>
              <a:ahLst/>
              <a:cxnLst/>
              <a:rect l="l" t="t" r="r" b="b"/>
              <a:pathLst>
                <a:path w="5587365" h="113029">
                  <a:moveTo>
                    <a:pt x="5586983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5586983" y="112775"/>
                  </a:lnTo>
                  <a:lnTo>
                    <a:pt x="5586983" y="0"/>
                  </a:lnTo>
                  <a:close/>
                </a:path>
              </a:pathLst>
            </a:custGeom>
            <a:solidFill>
              <a:srgbClr val="233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99304" y="9717022"/>
              <a:ext cx="2304415" cy="228600"/>
            </a:xfrm>
            <a:custGeom>
              <a:avLst/>
              <a:gdLst/>
              <a:ahLst/>
              <a:cxnLst/>
              <a:rect l="l" t="t" r="r" b="b"/>
              <a:pathLst>
                <a:path w="2304415" h="228600">
                  <a:moveTo>
                    <a:pt x="2304288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2304288" y="228599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50792" y="5141975"/>
              <a:ext cx="3014980" cy="1259205"/>
            </a:xfrm>
            <a:custGeom>
              <a:avLst/>
              <a:gdLst/>
              <a:ahLst/>
              <a:cxnLst/>
              <a:rect l="l" t="t" r="r" b="b"/>
              <a:pathLst>
                <a:path w="3014979" h="1259204">
                  <a:moveTo>
                    <a:pt x="1956803" y="1143000"/>
                  </a:moveTo>
                  <a:lnTo>
                    <a:pt x="1466088" y="1143000"/>
                  </a:lnTo>
                  <a:lnTo>
                    <a:pt x="1466088" y="1258824"/>
                  </a:lnTo>
                  <a:lnTo>
                    <a:pt x="1956803" y="1258824"/>
                  </a:lnTo>
                  <a:lnTo>
                    <a:pt x="1956803" y="1143000"/>
                  </a:lnTo>
                  <a:close/>
                </a:path>
                <a:path w="3014979" h="1259204">
                  <a:moveTo>
                    <a:pt x="2304288" y="914400"/>
                  </a:moveTo>
                  <a:lnTo>
                    <a:pt x="1048512" y="914400"/>
                  </a:lnTo>
                  <a:lnTo>
                    <a:pt x="1048512" y="1030224"/>
                  </a:lnTo>
                  <a:lnTo>
                    <a:pt x="2304288" y="1030224"/>
                  </a:lnTo>
                  <a:lnTo>
                    <a:pt x="2304288" y="914400"/>
                  </a:lnTo>
                  <a:close/>
                </a:path>
                <a:path w="3014979" h="1259204">
                  <a:moveTo>
                    <a:pt x="2584704" y="685800"/>
                  </a:moveTo>
                  <a:lnTo>
                    <a:pt x="697992" y="685800"/>
                  </a:lnTo>
                  <a:lnTo>
                    <a:pt x="697992" y="801624"/>
                  </a:lnTo>
                  <a:lnTo>
                    <a:pt x="2584704" y="801624"/>
                  </a:lnTo>
                  <a:lnTo>
                    <a:pt x="2584704" y="685800"/>
                  </a:lnTo>
                  <a:close/>
                </a:path>
                <a:path w="3014979" h="1259204">
                  <a:moveTo>
                    <a:pt x="2865120" y="344424"/>
                  </a:moveTo>
                  <a:lnTo>
                    <a:pt x="280416" y="344424"/>
                  </a:lnTo>
                  <a:lnTo>
                    <a:pt x="280416" y="457200"/>
                  </a:lnTo>
                  <a:lnTo>
                    <a:pt x="2865120" y="457200"/>
                  </a:lnTo>
                  <a:lnTo>
                    <a:pt x="2865120" y="344424"/>
                  </a:lnTo>
                  <a:close/>
                </a:path>
                <a:path w="3014979" h="1259204">
                  <a:moveTo>
                    <a:pt x="3014459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014459" y="134112"/>
                  </a:lnTo>
                  <a:lnTo>
                    <a:pt x="3014459" y="0"/>
                  </a:lnTo>
                  <a:close/>
                </a:path>
              </a:pathLst>
            </a:custGeom>
            <a:solidFill>
              <a:srgbClr val="00246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2022-05-08T05:52:40Z</dcterms:created>
  <dcterms:modified xsi:type="dcterms:W3CDTF">2022-05-08T05:52:40Z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