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7"/>
      <p:bold r:id="rId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8196071"/>
            <a:ext cx="7772400" cy="186232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7772400" cy="534924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07008" y="0"/>
            <a:ext cx="6565392" cy="635508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3959351" cy="425196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1895" y="4736591"/>
            <a:ext cx="6416039" cy="33741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5293" y="5752541"/>
            <a:ext cx="5461812" cy="757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293" y="5752541"/>
            <a:ext cx="537908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Portadas</a:t>
            </a:r>
            <a:r>
              <a:rPr dirty="0" spc="-35"/>
              <a:t> </a:t>
            </a:r>
            <a:r>
              <a:rPr dirty="0"/>
              <a:t>de </a:t>
            </a:r>
            <a:r>
              <a:rPr dirty="0" spc="-10"/>
              <a:t>química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2022-05-08T07:48:29Z</dcterms:created>
  <dcterms:modified xsi:type="dcterms:W3CDTF">2022-05-08T07:48:29Z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