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4E6739-CD7B-4124-8108-56CE373C43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505ADC-9EDB-4213-A0EE-4D5827F640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22C313-B71B-493C-9BD2-1F4BDE04F29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852C8C-6DEA-408E-A3ED-F9160656EB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059E8F-49AA-4EB5-B824-F765654CD1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740E83-E7EA-49C2-B6CE-9F80ED6BD2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A63DA6-0E1A-46AC-8BE7-3385C37B70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DC110D-AA45-43CF-ACDD-87FABBDC38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19280" y="1094040"/>
            <a:ext cx="6333480" cy="93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4344C2-6599-44DF-89DA-F0BFDE99FF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E6D8D9-8607-4DD2-B401-6526D159FC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EE946C-E57B-470C-AD9B-93A219D656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237B76-DAF5-4D63-BCC6-CB953CB744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2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AD6CBC5-A76A-42A6-8560-5B1BA0891CA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19280" y="1094040"/>
            <a:ext cx="6333480" cy="200700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263412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c00000"/>
                </a:solidFill>
                <a:latin typeface="Arial"/>
              </a:rPr>
              <a:t>Inglés</a:t>
            </a:r>
            <a:endParaRPr b="0" lang="en-US" sz="10000" spc="-1" strike="noStrike">
              <a:latin typeface="Calibri"/>
            </a:endParaRPr>
          </a:p>
          <a:p>
            <a:pPr marL="2634120" algn="ctr">
              <a:lnSpc>
                <a:spcPct val="100000"/>
              </a:lnSpc>
              <a:spcBef>
                <a:spcPts val="1774"/>
              </a:spcBef>
              <a:buNone/>
            </a:pPr>
            <a:r>
              <a:rPr b="0" lang="en-US" sz="1600" spc="-12" strike="noStrike">
                <a:solidFill>
                  <a:srgbClr val="c00000"/>
                </a:solidFill>
                <a:latin typeface="Calibri"/>
              </a:rPr>
              <a:t>https://</a:t>
            </a:r>
            <a:r>
              <a:rPr b="0" lang="en-US" sz="1600" spc="-12" strike="noStrike" u="sng">
                <a:solidFill>
                  <a:srgbClr val="c00000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6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390240" y="8516160"/>
            <a:ext cx="2352960" cy="1789200"/>
          </a:xfrm>
          <a:prstGeom prst="rect">
            <a:avLst/>
          </a:prstGeom>
          <a:solidFill>
            <a:srgbClr val="ffffff"/>
          </a:solidFill>
          <a:ln w="12191">
            <a:solidFill>
              <a:srgbClr val="2e549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83160" bIns="0" anchor="t">
            <a:spAutoFit/>
          </a:bodyPr>
          <a:p>
            <a:pPr marL="97920" algn="just">
              <a:lnSpc>
                <a:spcPct val="170000"/>
              </a:lnSpc>
              <a:spcBef>
                <a:spcPts val="655"/>
              </a:spcBef>
              <a:buNone/>
              <a:tabLst>
                <a:tab algn="l" pos="2118240"/>
              </a:tabLst>
            </a:pP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</a:t>
            </a: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</a:t>
            </a:r>
            <a:r>
              <a:rPr b="1" lang="en-US" sz="1100" spc="-1" strike="noStrike">
                <a:solidFill>
                  <a:srgbClr val="1f3863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2022-07-29T04:55:19Z</dcterms:created>
  <dc:creator/>
  <dc:description/>
  <dc:language>en-US</dc:language>
  <cp:lastModifiedBy/>
  <dcterms:modified xsi:type="dcterms:W3CDTF">2022-07-29T04:55:19Z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