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4211300" cy="20104100"/>
  <p:notesSz cx="14211300" cy="2010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33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323" y="6232271"/>
            <a:ext cx="12085002" cy="4221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2647" y="11258296"/>
            <a:ext cx="9952354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1">
                <a:solidFill>
                  <a:srgbClr val="F7921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1">
                <a:solidFill>
                  <a:srgbClr val="F7921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0882" y="4623943"/>
            <a:ext cx="6184677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2089" y="4623943"/>
            <a:ext cx="6184677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1">
                <a:solidFill>
                  <a:srgbClr val="F7921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"/>
            <a:ext cx="14211935" cy="20104100"/>
          </a:xfrm>
          <a:custGeom>
            <a:avLst/>
            <a:gdLst/>
            <a:ahLst/>
            <a:cxnLst/>
            <a:rect l="l" t="t" r="r" b="b"/>
            <a:pathLst>
              <a:path w="14211935" h="20104100">
                <a:moveTo>
                  <a:pt x="0" y="20103581"/>
                </a:moveTo>
                <a:lnTo>
                  <a:pt x="14211580" y="20103581"/>
                </a:lnTo>
                <a:lnTo>
                  <a:pt x="14211580" y="0"/>
                </a:lnTo>
                <a:lnTo>
                  <a:pt x="0" y="0"/>
                </a:lnTo>
                <a:lnTo>
                  <a:pt x="0" y="20103581"/>
                </a:lnTo>
                <a:close/>
              </a:path>
            </a:pathLst>
          </a:custGeom>
          <a:solidFill>
            <a:srgbClr val="0D25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"/>
            <a:ext cx="14211580" cy="201035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8479" y="6806378"/>
            <a:ext cx="12900333" cy="66381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1664" y="2222826"/>
            <a:ext cx="7034320" cy="332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0" b="0" i="1">
                <a:solidFill>
                  <a:srgbClr val="F7921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882" y="4623943"/>
            <a:ext cx="12795884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4001" y="18696813"/>
            <a:ext cx="454964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0882" y="18696813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36708" y="18696813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8975" marR="5080" indent="455930">
              <a:lnSpc>
                <a:spcPts val="14019"/>
              </a:lnSpc>
            </a:pPr>
            <a:r>
              <a:rPr spc="-5" dirty="0"/>
              <a:t>CARRO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95" dirty="0"/>
              <a:t>BLANCO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3470" y="14555816"/>
            <a:ext cx="637349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200"/>
              </a:lnSpc>
            </a:pPr>
            <a:r>
              <a:rPr sz="5200" i="1" spc="-175" dirty="0">
                <a:solidFill>
                  <a:srgbClr val="FFFFFF"/>
                </a:solidFill>
                <a:latin typeface="Verdana"/>
                <a:cs typeface="Verdana"/>
              </a:rPr>
              <a:t>¿</a:t>
            </a:r>
            <a:r>
              <a:rPr sz="5200" i="1" spc="-18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5200" i="1" spc="-130" dirty="0">
                <a:solidFill>
                  <a:srgbClr val="FFFFFF"/>
                </a:solidFill>
                <a:latin typeface="Verdana"/>
                <a:cs typeface="Verdana"/>
              </a:rPr>
              <a:t>ist</a:t>
            </a:r>
            <a:r>
              <a:rPr sz="5200" i="1" spc="-1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200" i="1" spc="-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200" i="1" spc="-2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5200" i="1" spc="-20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200" i="1" spc="-1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200" i="1" spc="5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200" i="1" spc="-3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5200" i="1" spc="-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200" i="1" spc="-229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200" i="1" spc="-1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200" i="1" spc="-13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5200" i="1" spc="-20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200" i="1" spc="-165" dirty="0">
                <a:solidFill>
                  <a:srgbClr val="FFFFFF"/>
                </a:solidFill>
                <a:latin typeface="Verdana"/>
                <a:cs typeface="Verdana"/>
              </a:rPr>
              <a:t>r?</a:t>
            </a:r>
            <a:endParaRPr sz="5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7379" y="16842309"/>
            <a:ext cx="9890125" cy="1845945"/>
          </a:xfrm>
          <a:prstGeom prst="rect">
            <a:avLst/>
          </a:prstGeom>
          <a:solidFill>
            <a:srgbClr val="F68510"/>
          </a:solidFill>
        </p:spPr>
        <p:txBody>
          <a:bodyPr vert="horz" wrap="square" lIns="0" tIns="0" rIns="0" bIns="0" rtlCol="0">
            <a:spAutoFit/>
          </a:bodyPr>
          <a:lstStyle/>
          <a:p>
            <a:pPr marL="1360805">
              <a:lnSpc>
                <a:spcPct val="100000"/>
              </a:lnSpc>
            </a:pPr>
            <a:r>
              <a:rPr sz="4350" b="1" spc="1340" dirty="0">
                <a:latin typeface="Arial"/>
                <a:cs typeface="Arial"/>
              </a:rPr>
              <a:t>SUP</a:t>
            </a:r>
            <a:r>
              <a:rPr sz="4350" b="1" spc="1285" dirty="0">
                <a:latin typeface="Arial"/>
                <a:cs typeface="Arial"/>
              </a:rPr>
              <a:t>E</a:t>
            </a:r>
            <a:r>
              <a:rPr sz="4350" b="1" spc="1345" dirty="0">
                <a:latin typeface="Arial"/>
                <a:cs typeface="Arial"/>
              </a:rPr>
              <a:t>RP</a:t>
            </a:r>
            <a:r>
              <a:rPr sz="4350" b="1" spc="1520" dirty="0">
                <a:latin typeface="Arial"/>
                <a:cs typeface="Arial"/>
              </a:rPr>
              <a:t>O</a:t>
            </a:r>
            <a:r>
              <a:rPr sz="4350" b="1" spc="1390" dirty="0">
                <a:latin typeface="Arial"/>
                <a:cs typeface="Arial"/>
              </a:rPr>
              <a:t>R</a:t>
            </a:r>
            <a:r>
              <a:rPr sz="4350" b="1" spc="1175" dirty="0">
                <a:latin typeface="Arial"/>
                <a:cs typeface="Arial"/>
              </a:rPr>
              <a:t>T</a:t>
            </a:r>
            <a:r>
              <a:rPr sz="4350" b="1" spc="1390" dirty="0">
                <a:latin typeface="Arial"/>
                <a:cs typeface="Arial"/>
              </a:rPr>
              <a:t>A</a:t>
            </a:r>
            <a:r>
              <a:rPr sz="4350" b="1" spc="1410" dirty="0">
                <a:latin typeface="Arial"/>
                <a:cs typeface="Arial"/>
              </a:rPr>
              <a:t>D</a:t>
            </a:r>
            <a:r>
              <a:rPr sz="4350" b="1" spc="1390" dirty="0">
                <a:latin typeface="Arial"/>
                <a:cs typeface="Arial"/>
              </a:rPr>
              <a:t>A</a:t>
            </a:r>
            <a:r>
              <a:rPr sz="4350" b="1" spc="1305" dirty="0">
                <a:latin typeface="Arial"/>
                <a:cs typeface="Arial"/>
              </a:rPr>
              <a:t>S</a:t>
            </a:r>
            <a:endParaRPr sz="4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</Words>
  <Application>Microsoft Office PowerPoint</Application>
  <PresentationFormat>Benutzerdefiniert</PresentationFormat>
  <Paragraphs>3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CARRO BLANCO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CARRO BLANCO</dc:title>
  <dc:creator>Online2PDF.com</dc:creator>
  <cp:lastModifiedBy>Online2PDF.com</cp:lastModifiedBy>
  <cp:revision>1</cp:revision>
  <dcterms:created xsi:type="dcterms:W3CDTF">2022-10-21T10:59:20Z</dcterms:created>
  <dcterms:modified xsi:type="dcterms:W3CDTF">2022-10-21T08:59:36Z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2022-10-21T00:00:00Z</vt:filetime>
  </property>
  <property fmtid="{D5CDD505-2E9C-101B-9397-08002B2CF9AE}" pid="3" name="LastSaved">
    <vt:filetime>2022-10-21T00:00:00Z</vt:filetime>
  </property>
</Properties>
</file>