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53BEA6-087B-4BA7-BA9F-80B2DCA8C5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933410-5F39-4CF5-9790-4B14AC68D5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931236-9F27-4F98-B042-DF0682C42A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25E5C4-DB96-4E09-A1B5-0D750C4AB29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5B9F78-CF52-48C8-8C07-DD546F1109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FB76DC-C380-418B-971B-73CE61CD08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A9BAA4-97A2-4F4A-AB58-22DCDA5EC9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4546AC-D709-4378-8649-373AC65CA0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E9AF4E-A8AB-4ED0-B5E9-65D31E864C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874FE5-0D96-405D-BB8E-5A1FD4CD71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D00143-7E86-4912-A0B9-BF3AABDA16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CB7C6D-DEA5-457F-BA76-A78508F851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880" y="0"/>
            <a:ext cx="7549200" cy="10676520"/>
          </a:xfrm>
          <a:prstGeom prst="rect">
            <a:avLst/>
          </a:prstGeom>
          <a:ln w="0">
            <a:noFill/>
          </a:ln>
        </p:spPr>
      </p:pic>
      <p:sp>
        <p:nvSpPr>
          <p:cNvPr id="1" name="bg object 17"/>
          <p:cNvSpPr/>
          <p:nvPr/>
        </p:nvSpPr>
        <p:spPr>
          <a:xfrm>
            <a:off x="1746360" y="2910960"/>
            <a:ext cx="4059000" cy="4059000"/>
          </a:xfrm>
          <a:custGeom>
            <a:avLst/>
            <a:gdLst/>
            <a:ahLst/>
            <a:rect l="l" t="t" r="r" b="b"/>
            <a:pathLst>
              <a:path w="4059554" h="4059554">
                <a:moveTo>
                  <a:pt x="2029586" y="0"/>
                </a:moveTo>
                <a:lnTo>
                  <a:pt x="1980692" y="635"/>
                </a:lnTo>
                <a:lnTo>
                  <a:pt x="1932432" y="1904"/>
                </a:lnTo>
                <a:lnTo>
                  <a:pt x="1884171" y="5079"/>
                </a:lnTo>
                <a:lnTo>
                  <a:pt x="1836546" y="8890"/>
                </a:lnTo>
                <a:lnTo>
                  <a:pt x="1789557" y="13970"/>
                </a:lnTo>
                <a:lnTo>
                  <a:pt x="1741932" y="20320"/>
                </a:lnTo>
                <a:lnTo>
                  <a:pt x="1695576" y="27304"/>
                </a:lnTo>
                <a:lnTo>
                  <a:pt x="1649221" y="35560"/>
                </a:lnTo>
                <a:lnTo>
                  <a:pt x="1602867" y="44450"/>
                </a:lnTo>
                <a:lnTo>
                  <a:pt x="1512061" y="66040"/>
                </a:lnTo>
                <a:lnTo>
                  <a:pt x="1467612" y="78740"/>
                </a:lnTo>
                <a:lnTo>
                  <a:pt x="1423162" y="92075"/>
                </a:lnTo>
                <a:lnTo>
                  <a:pt x="1379346" y="106045"/>
                </a:lnTo>
                <a:lnTo>
                  <a:pt x="1335532" y="121285"/>
                </a:lnTo>
                <a:lnTo>
                  <a:pt x="1292352" y="137795"/>
                </a:lnTo>
                <a:lnTo>
                  <a:pt x="1249807" y="154940"/>
                </a:lnTo>
                <a:lnTo>
                  <a:pt x="1207896" y="172720"/>
                </a:lnTo>
                <a:lnTo>
                  <a:pt x="1165987" y="191770"/>
                </a:lnTo>
                <a:lnTo>
                  <a:pt x="1125346" y="212090"/>
                </a:lnTo>
                <a:lnTo>
                  <a:pt x="1084707" y="233045"/>
                </a:lnTo>
                <a:lnTo>
                  <a:pt x="1044701" y="254635"/>
                </a:lnTo>
                <a:lnTo>
                  <a:pt x="1005332" y="276860"/>
                </a:lnTo>
                <a:lnTo>
                  <a:pt x="965962" y="300354"/>
                </a:lnTo>
                <a:lnTo>
                  <a:pt x="927862" y="324485"/>
                </a:lnTo>
                <a:lnTo>
                  <a:pt x="889762" y="349885"/>
                </a:lnTo>
                <a:lnTo>
                  <a:pt x="852932" y="375285"/>
                </a:lnTo>
                <a:lnTo>
                  <a:pt x="816101" y="401954"/>
                </a:lnTo>
                <a:lnTo>
                  <a:pt x="744982" y="457835"/>
                </a:lnTo>
                <a:lnTo>
                  <a:pt x="710057" y="487045"/>
                </a:lnTo>
                <a:lnTo>
                  <a:pt x="676275" y="516890"/>
                </a:lnTo>
                <a:lnTo>
                  <a:pt x="642619" y="547370"/>
                </a:lnTo>
                <a:lnTo>
                  <a:pt x="610234" y="578485"/>
                </a:lnTo>
                <a:lnTo>
                  <a:pt x="578484" y="610235"/>
                </a:lnTo>
                <a:lnTo>
                  <a:pt x="546734" y="643254"/>
                </a:lnTo>
                <a:lnTo>
                  <a:pt x="516254" y="676401"/>
                </a:lnTo>
                <a:lnTo>
                  <a:pt x="457834" y="744982"/>
                </a:lnTo>
                <a:lnTo>
                  <a:pt x="429259" y="780542"/>
                </a:lnTo>
                <a:lnTo>
                  <a:pt x="401954" y="816101"/>
                </a:lnTo>
                <a:lnTo>
                  <a:pt x="375284" y="852932"/>
                </a:lnTo>
                <a:lnTo>
                  <a:pt x="349250" y="890397"/>
                </a:lnTo>
                <a:lnTo>
                  <a:pt x="324484" y="927862"/>
                </a:lnTo>
                <a:lnTo>
                  <a:pt x="300354" y="965962"/>
                </a:lnTo>
                <a:lnTo>
                  <a:pt x="276859" y="1005332"/>
                </a:lnTo>
                <a:lnTo>
                  <a:pt x="254000" y="1044701"/>
                </a:lnTo>
                <a:lnTo>
                  <a:pt x="232409" y="1084707"/>
                </a:lnTo>
                <a:lnTo>
                  <a:pt x="211454" y="1125347"/>
                </a:lnTo>
                <a:lnTo>
                  <a:pt x="191769" y="1166622"/>
                </a:lnTo>
                <a:lnTo>
                  <a:pt x="172719" y="1207897"/>
                </a:lnTo>
                <a:lnTo>
                  <a:pt x="154939" y="1249807"/>
                </a:lnTo>
                <a:lnTo>
                  <a:pt x="137794" y="1292987"/>
                </a:lnTo>
                <a:lnTo>
                  <a:pt x="121284" y="1335532"/>
                </a:lnTo>
                <a:lnTo>
                  <a:pt x="106044" y="1379347"/>
                </a:lnTo>
                <a:lnTo>
                  <a:pt x="92075" y="1423162"/>
                </a:lnTo>
                <a:lnTo>
                  <a:pt x="78739" y="1467612"/>
                </a:lnTo>
                <a:lnTo>
                  <a:pt x="66039" y="1512697"/>
                </a:lnTo>
                <a:lnTo>
                  <a:pt x="54609" y="1557782"/>
                </a:lnTo>
                <a:lnTo>
                  <a:pt x="44450" y="1603502"/>
                </a:lnTo>
                <a:lnTo>
                  <a:pt x="35559" y="1649222"/>
                </a:lnTo>
                <a:lnTo>
                  <a:pt x="27304" y="1695577"/>
                </a:lnTo>
                <a:lnTo>
                  <a:pt x="19684" y="1742567"/>
                </a:lnTo>
                <a:lnTo>
                  <a:pt x="13969" y="1789557"/>
                </a:lnTo>
                <a:lnTo>
                  <a:pt x="8889" y="1836547"/>
                </a:lnTo>
                <a:lnTo>
                  <a:pt x="5079" y="1884807"/>
                </a:lnTo>
                <a:lnTo>
                  <a:pt x="1904" y="1932432"/>
                </a:lnTo>
                <a:lnTo>
                  <a:pt x="0" y="1980692"/>
                </a:lnTo>
                <a:lnTo>
                  <a:pt x="0" y="2077974"/>
                </a:lnTo>
                <a:lnTo>
                  <a:pt x="1904" y="2126234"/>
                </a:lnTo>
                <a:lnTo>
                  <a:pt x="5079" y="2174494"/>
                </a:lnTo>
                <a:lnTo>
                  <a:pt x="8889" y="2222119"/>
                </a:lnTo>
                <a:lnTo>
                  <a:pt x="13969" y="2269744"/>
                </a:lnTo>
                <a:lnTo>
                  <a:pt x="19684" y="2316734"/>
                </a:lnTo>
                <a:lnTo>
                  <a:pt x="27304" y="2363724"/>
                </a:lnTo>
                <a:lnTo>
                  <a:pt x="35559" y="2410079"/>
                </a:lnTo>
                <a:lnTo>
                  <a:pt x="44450" y="2455799"/>
                </a:lnTo>
                <a:lnTo>
                  <a:pt x="54609" y="2501519"/>
                </a:lnTo>
                <a:lnTo>
                  <a:pt x="66039" y="2546604"/>
                </a:lnTo>
                <a:lnTo>
                  <a:pt x="78739" y="2591689"/>
                </a:lnTo>
                <a:lnTo>
                  <a:pt x="92075" y="2636139"/>
                </a:lnTo>
                <a:lnTo>
                  <a:pt x="106044" y="2679954"/>
                </a:lnTo>
                <a:lnTo>
                  <a:pt x="121284" y="2723134"/>
                </a:lnTo>
                <a:lnTo>
                  <a:pt x="137794" y="2766314"/>
                </a:lnTo>
                <a:lnTo>
                  <a:pt x="154939" y="2808859"/>
                </a:lnTo>
                <a:lnTo>
                  <a:pt x="172719" y="2851404"/>
                </a:lnTo>
                <a:lnTo>
                  <a:pt x="191769" y="2892679"/>
                </a:lnTo>
                <a:lnTo>
                  <a:pt x="211454" y="2933954"/>
                </a:lnTo>
                <a:lnTo>
                  <a:pt x="232409" y="2974594"/>
                </a:lnTo>
                <a:lnTo>
                  <a:pt x="254000" y="3014599"/>
                </a:lnTo>
                <a:lnTo>
                  <a:pt x="276859" y="3053969"/>
                </a:lnTo>
                <a:lnTo>
                  <a:pt x="300354" y="3092704"/>
                </a:lnTo>
                <a:lnTo>
                  <a:pt x="324484" y="3131439"/>
                </a:lnTo>
                <a:lnTo>
                  <a:pt x="349250" y="3168904"/>
                </a:lnTo>
                <a:lnTo>
                  <a:pt x="375284" y="3206369"/>
                </a:lnTo>
                <a:lnTo>
                  <a:pt x="401954" y="3242564"/>
                </a:lnTo>
                <a:lnTo>
                  <a:pt x="429259" y="3278759"/>
                </a:lnTo>
                <a:lnTo>
                  <a:pt x="457834" y="3313684"/>
                </a:lnTo>
                <a:lnTo>
                  <a:pt x="487044" y="3348609"/>
                </a:lnTo>
                <a:lnTo>
                  <a:pt x="516254" y="3382899"/>
                </a:lnTo>
                <a:lnTo>
                  <a:pt x="546734" y="3416046"/>
                </a:lnTo>
                <a:lnTo>
                  <a:pt x="610234" y="3480816"/>
                </a:lnTo>
                <a:lnTo>
                  <a:pt x="642619" y="3511931"/>
                </a:lnTo>
                <a:lnTo>
                  <a:pt x="676275" y="3542411"/>
                </a:lnTo>
                <a:lnTo>
                  <a:pt x="710057" y="3572256"/>
                </a:lnTo>
                <a:lnTo>
                  <a:pt x="744982" y="3600831"/>
                </a:lnTo>
                <a:lnTo>
                  <a:pt x="780541" y="3629406"/>
                </a:lnTo>
                <a:lnTo>
                  <a:pt x="816101" y="3656711"/>
                </a:lnTo>
                <a:lnTo>
                  <a:pt x="852932" y="3683381"/>
                </a:lnTo>
                <a:lnTo>
                  <a:pt x="889762" y="3709416"/>
                </a:lnTo>
                <a:lnTo>
                  <a:pt x="965962" y="3758946"/>
                </a:lnTo>
                <a:lnTo>
                  <a:pt x="1044701" y="3804666"/>
                </a:lnTo>
                <a:lnTo>
                  <a:pt x="1084707" y="3826256"/>
                </a:lnTo>
                <a:lnTo>
                  <a:pt x="1125346" y="3847211"/>
                </a:lnTo>
                <a:lnTo>
                  <a:pt x="1165987" y="3866896"/>
                </a:lnTo>
                <a:lnTo>
                  <a:pt x="1207896" y="3885946"/>
                </a:lnTo>
                <a:lnTo>
                  <a:pt x="1249807" y="3904361"/>
                </a:lnTo>
                <a:lnTo>
                  <a:pt x="1292352" y="3921506"/>
                </a:lnTo>
                <a:lnTo>
                  <a:pt x="1335532" y="3937381"/>
                </a:lnTo>
                <a:lnTo>
                  <a:pt x="1379346" y="3952621"/>
                </a:lnTo>
                <a:lnTo>
                  <a:pt x="1423162" y="3967226"/>
                </a:lnTo>
                <a:lnTo>
                  <a:pt x="1467612" y="3980561"/>
                </a:lnTo>
                <a:lnTo>
                  <a:pt x="1512061" y="3992626"/>
                </a:lnTo>
                <a:lnTo>
                  <a:pt x="1557782" y="4004056"/>
                </a:lnTo>
                <a:lnTo>
                  <a:pt x="1602867" y="4014216"/>
                </a:lnTo>
                <a:lnTo>
                  <a:pt x="1649221" y="4023741"/>
                </a:lnTo>
                <a:lnTo>
                  <a:pt x="1695576" y="4031996"/>
                </a:lnTo>
                <a:lnTo>
                  <a:pt x="1741932" y="4038981"/>
                </a:lnTo>
                <a:lnTo>
                  <a:pt x="1789557" y="4045331"/>
                </a:lnTo>
                <a:lnTo>
                  <a:pt x="1836546" y="4050411"/>
                </a:lnTo>
                <a:lnTo>
                  <a:pt x="1884171" y="4054221"/>
                </a:lnTo>
                <a:lnTo>
                  <a:pt x="1932432" y="4056761"/>
                </a:lnTo>
                <a:lnTo>
                  <a:pt x="1980692" y="4058666"/>
                </a:lnTo>
                <a:lnTo>
                  <a:pt x="2029586" y="4059301"/>
                </a:lnTo>
                <a:lnTo>
                  <a:pt x="2077973" y="4058666"/>
                </a:lnTo>
                <a:lnTo>
                  <a:pt x="2126234" y="4056761"/>
                </a:lnTo>
                <a:lnTo>
                  <a:pt x="2174494" y="4054221"/>
                </a:lnTo>
                <a:lnTo>
                  <a:pt x="2222119" y="4050411"/>
                </a:lnTo>
                <a:lnTo>
                  <a:pt x="2269744" y="4045331"/>
                </a:lnTo>
                <a:lnTo>
                  <a:pt x="2316734" y="4038981"/>
                </a:lnTo>
                <a:lnTo>
                  <a:pt x="2363088" y="4031996"/>
                </a:lnTo>
                <a:lnTo>
                  <a:pt x="2409444" y="4023741"/>
                </a:lnTo>
                <a:lnTo>
                  <a:pt x="2455798" y="4014216"/>
                </a:lnTo>
                <a:lnTo>
                  <a:pt x="2501519" y="4004056"/>
                </a:lnTo>
                <a:lnTo>
                  <a:pt x="2546604" y="3992626"/>
                </a:lnTo>
                <a:lnTo>
                  <a:pt x="2591054" y="3980561"/>
                </a:lnTo>
                <a:lnTo>
                  <a:pt x="2635504" y="3967226"/>
                </a:lnTo>
                <a:lnTo>
                  <a:pt x="2679954" y="3952621"/>
                </a:lnTo>
                <a:lnTo>
                  <a:pt x="2723134" y="3937381"/>
                </a:lnTo>
                <a:lnTo>
                  <a:pt x="2766313" y="3921506"/>
                </a:lnTo>
                <a:lnTo>
                  <a:pt x="2808859" y="3904361"/>
                </a:lnTo>
                <a:lnTo>
                  <a:pt x="2850769" y="3885946"/>
                </a:lnTo>
                <a:lnTo>
                  <a:pt x="2892679" y="3866896"/>
                </a:lnTo>
                <a:lnTo>
                  <a:pt x="2933954" y="3847211"/>
                </a:lnTo>
                <a:lnTo>
                  <a:pt x="2973959" y="3826256"/>
                </a:lnTo>
                <a:lnTo>
                  <a:pt x="3014598" y="3804666"/>
                </a:lnTo>
                <a:lnTo>
                  <a:pt x="3053969" y="3781806"/>
                </a:lnTo>
                <a:lnTo>
                  <a:pt x="3092704" y="3758946"/>
                </a:lnTo>
                <a:lnTo>
                  <a:pt x="3168904" y="3709416"/>
                </a:lnTo>
                <a:lnTo>
                  <a:pt x="3205734" y="3683381"/>
                </a:lnTo>
                <a:lnTo>
                  <a:pt x="3242563" y="3656711"/>
                </a:lnTo>
                <a:lnTo>
                  <a:pt x="3278758" y="3629406"/>
                </a:lnTo>
                <a:lnTo>
                  <a:pt x="3348608" y="3572256"/>
                </a:lnTo>
                <a:lnTo>
                  <a:pt x="3382263" y="3542411"/>
                </a:lnTo>
                <a:lnTo>
                  <a:pt x="3416046" y="3511931"/>
                </a:lnTo>
                <a:lnTo>
                  <a:pt x="3448430" y="3480816"/>
                </a:lnTo>
                <a:lnTo>
                  <a:pt x="3480816" y="3448431"/>
                </a:lnTo>
                <a:lnTo>
                  <a:pt x="3511930" y="3416046"/>
                </a:lnTo>
                <a:lnTo>
                  <a:pt x="3542410" y="3382899"/>
                </a:lnTo>
                <a:lnTo>
                  <a:pt x="3572255" y="3348609"/>
                </a:lnTo>
                <a:lnTo>
                  <a:pt x="3629405" y="3278759"/>
                </a:lnTo>
                <a:lnTo>
                  <a:pt x="3656710" y="3242564"/>
                </a:lnTo>
                <a:lnTo>
                  <a:pt x="3683380" y="3206369"/>
                </a:lnTo>
                <a:lnTo>
                  <a:pt x="3709416" y="3168904"/>
                </a:lnTo>
                <a:lnTo>
                  <a:pt x="3734180" y="3131439"/>
                </a:lnTo>
                <a:lnTo>
                  <a:pt x="3758310" y="3092704"/>
                </a:lnTo>
                <a:lnTo>
                  <a:pt x="3781805" y="3053969"/>
                </a:lnTo>
                <a:lnTo>
                  <a:pt x="3804666" y="3014599"/>
                </a:lnTo>
                <a:lnTo>
                  <a:pt x="3826255" y="2974594"/>
                </a:lnTo>
                <a:lnTo>
                  <a:pt x="3847210" y="2933954"/>
                </a:lnTo>
                <a:lnTo>
                  <a:pt x="3866896" y="2892679"/>
                </a:lnTo>
                <a:lnTo>
                  <a:pt x="3885946" y="2851404"/>
                </a:lnTo>
                <a:lnTo>
                  <a:pt x="3903726" y="2808859"/>
                </a:lnTo>
                <a:lnTo>
                  <a:pt x="3920871" y="2766314"/>
                </a:lnTo>
                <a:lnTo>
                  <a:pt x="3937380" y="2723134"/>
                </a:lnTo>
                <a:lnTo>
                  <a:pt x="3952621" y="2679954"/>
                </a:lnTo>
                <a:lnTo>
                  <a:pt x="3967226" y="2636139"/>
                </a:lnTo>
                <a:lnTo>
                  <a:pt x="3980560" y="2591689"/>
                </a:lnTo>
                <a:lnTo>
                  <a:pt x="3992626" y="2546604"/>
                </a:lnTo>
                <a:lnTo>
                  <a:pt x="4004055" y="2501519"/>
                </a:lnTo>
                <a:lnTo>
                  <a:pt x="4014216" y="2455799"/>
                </a:lnTo>
                <a:lnTo>
                  <a:pt x="4023741" y="2410079"/>
                </a:lnTo>
                <a:lnTo>
                  <a:pt x="4031996" y="2363724"/>
                </a:lnTo>
                <a:lnTo>
                  <a:pt x="4038980" y="2316734"/>
                </a:lnTo>
                <a:lnTo>
                  <a:pt x="4044696" y="2269744"/>
                </a:lnTo>
                <a:lnTo>
                  <a:pt x="4049776" y="2222119"/>
                </a:lnTo>
                <a:lnTo>
                  <a:pt x="4054221" y="2174494"/>
                </a:lnTo>
                <a:lnTo>
                  <a:pt x="4056760" y="2126234"/>
                </a:lnTo>
                <a:lnTo>
                  <a:pt x="4058666" y="2077974"/>
                </a:lnTo>
                <a:lnTo>
                  <a:pt x="4059301" y="2029587"/>
                </a:lnTo>
                <a:lnTo>
                  <a:pt x="4058666" y="1980692"/>
                </a:lnTo>
                <a:lnTo>
                  <a:pt x="4056760" y="1932432"/>
                </a:lnTo>
                <a:lnTo>
                  <a:pt x="4054221" y="1884807"/>
                </a:lnTo>
                <a:lnTo>
                  <a:pt x="4049776" y="1836547"/>
                </a:lnTo>
                <a:lnTo>
                  <a:pt x="4044696" y="1789557"/>
                </a:lnTo>
                <a:lnTo>
                  <a:pt x="4038980" y="1742567"/>
                </a:lnTo>
                <a:lnTo>
                  <a:pt x="4031996" y="1695577"/>
                </a:lnTo>
                <a:lnTo>
                  <a:pt x="4023741" y="1649222"/>
                </a:lnTo>
                <a:lnTo>
                  <a:pt x="4014216" y="1603502"/>
                </a:lnTo>
                <a:lnTo>
                  <a:pt x="4004055" y="1557782"/>
                </a:lnTo>
                <a:lnTo>
                  <a:pt x="3992626" y="1512697"/>
                </a:lnTo>
                <a:lnTo>
                  <a:pt x="3980560" y="1467612"/>
                </a:lnTo>
                <a:lnTo>
                  <a:pt x="3967226" y="1423162"/>
                </a:lnTo>
                <a:lnTo>
                  <a:pt x="3952621" y="1379347"/>
                </a:lnTo>
                <a:lnTo>
                  <a:pt x="3937380" y="1335532"/>
                </a:lnTo>
                <a:lnTo>
                  <a:pt x="3920871" y="1292987"/>
                </a:lnTo>
                <a:lnTo>
                  <a:pt x="3903726" y="1249807"/>
                </a:lnTo>
                <a:lnTo>
                  <a:pt x="3885946" y="1207897"/>
                </a:lnTo>
                <a:lnTo>
                  <a:pt x="3866896" y="1166622"/>
                </a:lnTo>
                <a:lnTo>
                  <a:pt x="3847210" y="1125347"/>
                </a:lnTo>
                <a:lnTo>
                  <a:pt x="3826255" y="1084707"/>
                </a:lnTo>
                <a:lnTo>
                  <a:pt x="3804666" y="1044701"/>
                </a:lnTo>
                <a:lnTo>
                  <a:pt x="3781805" y="1005332"/>
                </a:lnTo>
                <a:lnTo>
                  <a:pt x="3758310" y="965962"/>
                </a:lnTo>
                <a:lnTo>
                  <a:pt x="3734180" y="927862"/>
                </a:lnTo>
                <a:lnTo>
                  <a:pt x="3709416" y="890397"/>
                </a:lnTo>
                <a:lnTo>
                  <a:pt x="3683380" y="852932"/>
                </a:lnTo>
                <a:lnTo>
                  <a:pt x="3656710" y="816101"/>
                </a:lnTo>
                <a:lnTo>
                  <a:pt x="3629405" y="780542"/>
                </a:lnTo>
                <a:lnTo>
                  <a:pt x="3600830" y="744982"/>
                </a:lnTo>
                <a:lnTo>
                  <a:pt x="3572255" y="710692"/>
                </a:lnTo>
                <a:lnTo>
                  <a:pt x="3542410" y="676401"/>
                </a:lnTo>
                <a:lnTo>
                  <a:pt x="3511930" y="643254"/>
                </a:lnTo>
                <a:lnTo>
                  <a:pt x="3480816" y="610235"/>
                </a:lnTo>
                <a:lnTo>
                  <a:pt x="3448430" y="578485"/>
                </a:lnTo>
                <a:lnTo>
                  <a:pt x="3416046" y="547370"/>
                </a:lnTo>
                <a:lnTo>
                  <a:pt x="3382263" y="516890"/>
                </a:lnTo>
                <a:lnTo>
                  <a:pt x="3348608" y="487045"/>
                </a:lnTo>
                <a:lnTo>
                  <a:pt x="3313683" y="457835"/>
                </a:lnTo>
                <a:lnTo>
                  <a:pt x="3278758" y="429895"/>
                </a:lnTo>
                <a:lnTo>
                  <a:pt x="3242563" y="401954"/>
                </a:lnTo>
                <a:lnTo>
                  <a:pt x="3205734" y="375285"/>
                </a:lnTo>
                <a:lnTo>
                  <a:pt x="3168904" y="349885"/>
                </a:lnTo>
                <a:lnTo>
                  <a:pt x="3130804" y="324485"/>
                </a:lnTo>
                <a:lnTo>
                  <a:pt x="3092704" y="300354"/>
                </a:lnTo>
                <a:lnTo>
                  <a:pt x="3053969" y="276860"/>
                </a:lnTo>
                <a:lnTo>
                  <a:pt x="3014598" y="254635"/>
                </a:lnTo>
                <a:lnTo>
                  <a:pt x="2973959" y="233045"/>
                </a:lnTo>
                <a:lnTo>
                  <a:pt x="2933954" y="212090"/>
                </a:lnTo>
                <a:lnTo>
                  <a:pt x="2892679" y="191770"/>
                </a:lnTo>
                <a:lnTo>
                  <a:pt x="2850769" y="172720"/>
                </a:lnTo>
                <a:lnTo>
                  <a:pt x="2808859" y="154940"/>
                </a:lnTo>
                <a:lnTo>
                  <a:pt x="2766313" y="137795"/>
                </a:lnTo>
                <a:lnTo>
                  <a:pt x="2723134" y="121285"/>
                </a:lnTo>
                <a:lnTo>
                  <a:pt x="2679954" y="106045"/>
                </a:lnTo>
                <a:lnTo>
                  <a:pt x="2635504" y="92075"/>
                </a:lnTo>
                <a:lnTo>
                  <a:pt x="2591054" y="78740"/>
                </a:lnTo>
                <a:lnTo>
                  <a:pt x="2546604" y="66040"/>
                </a:lnTo>
                <a:lnTo>
                  <a:pt x="2455798" y="44450"/>
                </a:lnTo>
                <a:lnTo>
                  <a:pt x="2409444" y="35560"/>
                </a:lnTo>
                <a:lnTo>
                  <a:pt x="2363088" y="27304"/>
                </a:lnTo>
                <a:lnTo>
                  <a:pt x="2316734" y="20320"/>
                </a:lnTo>
                <a:lnTo>
                  <a:pt x="2269744" y="13970"/>
                </a:lnTo>
                <a:lnTo>
                  <a:pt x="2222119" y="8890"/>
                </a:lnTo>
                <a:lnTo>
                  <a:pt x="2174494" y="5079"/>
                </a:lnTo>
                <a:lnTo>
                  <a:pt x="2126234" y="1904"/>
                </a:lnTo>
                <a:lnTo>
                  <a:pt x="2077973" y="635"/>
                </a:lnTo>
                <a:lnTo>
                  <a:pt x="2029586" y="0"/>
                </a:lnTo>
                <a:close/>
              </a:path>
            </a:pathLst>
          </a:custGeom>
          <a:solidFill>
            <a:srgbClr val="4fa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bg object 18" descr=""/>
          <p:cNvPicPr/>
          <p:nvPr/>
        </p:nvPicPr>
        <p:blipFill>
          <a:blip r:embed="rId3"/>
          <a:stretch/>
        </p:blipFill>
        <p:spPr>
          <a:xfrm>
            <a:off x="1853280" y="3029760"/>
            <a:ext cx="3845880" cy="383688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4"/>
          <a:stretch/>
        </p:blipFill>
        <p:spPr>
          <a:xfrm>
            <a:off x="2496240" y="2319480"/>
            <a:ext cx="2556720" cy="1703160"/>
          </a:xfrm>
          <a:prstGeom prst="rect">
            <a:avLst/>
          </a:prstGeom>
          <a:ln w="0">
            <a:noFill/>
          </a:ln>
        </p:spPr>
      </p:pic>
      <p:sp>
        <p:nvSpPr>
          <p:cNvPr id="4" name="bg object 20"/>
          <p:cNvSpPr/>
          <p:nvPr/>
        </p:nvSpPr>
        <p:spPr>
          <a:xfrm>
            <a:off x="2295000" y="6489360"/>
            <a:ext cx="2962080" cy="752400"/>
          </a:xfrm>
          <a:custGeom>
            <a:avLst/>
            <a:gdLst/>
            <a:ahLst/>
            <a:rect l="l" t="t" r="r" b="b"/>
            <a:pathLst>
              <a:path w="2962910" h="753109">
                <a:moveTo>
                  <a:pt x="2962656" y="0"/>
                </a:moveTo>
                <a:lnTo>
                  <a:pt x="0" y="0"/>
                </a:lnTo>
                <a:lnTo>
                  <a:pt x="273431" y="376808"/>
                </a:lnTo>
                <a:lnTo>
                  <a:pt x="0" y="752855"/>
                </a:lnTo>
                <a:lnTo>
                  <a:pt x="2962656" y="752855"/>
                </a:lnTo>
                <a:lnTo>
                  <a:pt x="2688590" y="376808"/>
                </a:lnTo>
                <a:lnTo>
                  <a:pt x="2962656" y="0"/>
                </a:lnTo>
                <a:close/>
              </a:path>
            </a:pathLst>
          </a:custGeom>
          <a:solidFill>
            <a:srgbClr val="4fa3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1"/>
          <p:cNvSpPr/>
          <p:nvPr/>
        </p:nvSpPr>
        <p:spPr>
          <a:xfrm>
            <a:off x="1054440" y="7254360"/>
            <a:ext cx="5445720" cy="1111680"/>
          </a:xfrm>
          <a:custGeom>
            <a:avLst/>
            <a:gdLst/>
            <a:ahLst/>
            <a:rect l="l" t="t" r="r" b="b"/>
            <a:pathLst>
              <a:path w="5446395" h="1112520">
                <a:moveTo>
                  <a:pt x="751840" y="256921"/>
                </a:moveTo>
                <a:lnTo>
                  <a:pt x="0" y="256921"/>
                </a:lnTo>
                <a:lnTo>
                  <a:pt x="233044" y="684403"/>
                </a:lnTo>
                <a:lnTo>
                  <a:pt x="0" y="1112520"/>
                </a:lnTo>
                <a:lnTo>
                  <a:pt x="1120267" y="1112520"/>
                </a:lnTo>
                <a:lnTo>
                  <a:pt x="751840" y="930656"/>
                </a:lnTo>
                <a:lnTo>
                  <a:pt x="751840" y="256921"/>
                </a:lnTo>
                <a:close/>
                <a:moveTo>
                  <a:pt x="5446141" y="256921"/>
                </a:moveTo>
                <a:lnTo>
                  <a:pt x="4682870" y="256921"/>
                </a:lnTo>
                <a:lnTo>
                  <a:pt x="4682870" y="923544"/>
                </a:lnTo>
                <a:lnTo>
                  <a:pt x="4325239" y="1112520"/>
                </a:lnTo>
                <a:lnTo>
                  <a:pt x="5446141" y="1112520"/>
                </a:lnTo>
                <a:lnTo>
                  <a:pt x="5213095" y="684403"/>
                </a:lnTo>
                <a:lnTo>
                  <a:pt x="5446141" y="256921"/>
                </a:lnTo>
                <a:close/>
                <a:moveTo>
                  <a:pt x="1226947" y="930656"/>
                </a:moveTo>
                <a:lnTo>
                  <a:pt x="930402" y="930656"/>
                </a:lnTo>
                <a:lnTo>
                  <a:pt x="1225677" y="1084580"/>
                </a:lnTo>
                <a:lnTo>
                  <a:pt x="1226947" y="930656"/>
                </a:lnTo>
                <a:close/>
                <a:moveTo>
                  <a:pt x="4511929" y="930656"/>
                </a:moveTo>
                <a:lnTo>
                  <a:pt x="4221099" y="930656"/>
                </a:lnTo>
                <a:lnTo>
                  <a:pt x="4221099" y="1084580"/>
                </a:lnTo>
                <a:lnTo>
                  <a:pt x="4511929" y="930656"/>
                </a:lnTo>
                <a:close/>
                <a:moveTo>
                  <a:pt x="4609211" y="0"/>
                </a:moveTo>
                <a:lnTo>
                  <a:pt x="825499" y="0"/>
                </a:lnTo>
                <a:lnTo>
                  <a:pt x="825499" y="857504"/>
                </a:lnTo>
                <a:lnTo>
                  <a:pt x="4609211" y="857504"/>
                </a:lnTo>
                <a:lnTo>
                  <a:pt x="4609211" y="0"/>
                </a:lnTo>
                <a:close/>
              </a:path>
            </a:pathLst>
          </a:custGeom>
          <a:solidFill>
            <a:srgbClr val="fff3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2"/>
          <p:cNvSpPr/>
          <p:nvPr/>
        </p:nvSpPr>
        <p:spPr>
          <a:xfrm>
            <a:off x="2592360" y="6719400"/>
            <a:ext cx="2355840" cy="425520"/>
          </a:xfrm>
          <a:custGeom>
            <a:avLst/>
            <a:gdLst/>
            <a:ahLst/>
            <a:rect l="l" t="t" r="r" b="b"/>
            <a:pathLst>
              <a:path w="2356485" h="426084">
                <a:moveTo>
                  <a:pt x="0" y="419734"/>
                </a:moveTo>
                <a:lnTo>
                  <a:pt x="152526" y="11429"/>
                </a:lnTo>
                <a:lnTo>
                  <a:pt x="243458" y="11429"/>
                </a:lnTo>
                <a:lnTo>
                  <a:pt x="395350" y="419734"/>
                </a:lnTo>
                <a:lnTo>
                  <a:pt x="276478" y="419734"/>
                </a:lnTo>
                <a:lnTo>
                  <a:pt x="251713" y="339597"/>
                </a:lnTo>
                <a:lnTo>
                  <a:pt x="143001" y="339597"/>
                </a:lnTo>
                <a:lnTo>
                  <a:pt x="118871" y="419734"/>
                </a:lnTo>
                <a:lnTo>
                  <a:pt x="0" y="419734"/>
                </a:lnTo>
                <a:close/>
                <a:moveTo>
                  <a:pt x="197612" y="127761"/>
                </a:moveTo>
                <a:lnTo>
                  <a:pt x="160146" y="265175"/>
                </a:lnTo>
                <a:lnTo>
                  <a:pt x="233933" y="265175"/>
                </a:lnTo>
                <a:lnTo>
                  <a:pt x="197612" y="127761"/>
                </a:lnTo>
                <a:close/>
                <a:moveTo>
                  <a:pt x="510413" y="425449"/>
                </a:moveTo>
                <a:lnTo>
                  <a:pt x="469645" y="418464"/>
                </a:lnTo>
                <a:lnTo>
                  <a:pt x="429640" y="382142"/>
                </a:lnTo>
                <a:lnTo>
                  <a:pt x="417575" y="341502"/>
                </a:lnTo>
                <a:lnTo>
                  <a:pt x="415670" y="316102"/>
                </a:lnTo>
                <a:lnTo>
                  <a:pt x="415670" y="116966"/>
                </a:lnTo>
                <a:lnTo>
                  <a:pt x="525018" y="116966"/>
                </a:lnTo>
                <a:lnTo>
                  <a:pt x="525018" y="291210"/>
                </a:lnTo>
                <a:lnTo>
                  <a:pt x="525652" y="300862"/>
                </a:lnTo>
                <a:lnTo>
                  <a:pt x="551052" y="332612"/>
                </a:lnTo>
                <a:lnTo>
                  <a:pt x="558673" y="333247"/>
                </a:lnTo>
                <a:lnTo>
                  <a:pt x="565023" y="333247"/>
                </a:lnTo>
                <a:lnTo>
                  <a:pt x="604393" y="311022"/>
                </a:lnTo>
                <a:lnTo>
                  <a:pt x="610743" y="302132"/>
                </a:lnTo>
                <a:lnTo>
                  <a:pt x="610743" y="116966"/>
                </a:lnTo>
                <a:lnTo>
                  <a:pt x="720089" y="116966"/>
                </a:lnTo>
                <a:lnTo>
                  <a:pt x="720089" y="298957"/>
                </a:lnTo>
                <a:lnTo>
                  <a:pt x="720089" y="309117"/>
                </a:lnTo>
                <a:lnTo>
                  <a:pt x="721995" y="316102"/>
                </a:lnTo>
                <a:lnTo>
                  <a:pt x="725804" y="320547"/>
                </a:lnTo>
                <a:lnTo>
                  <a:pt x="729614" y="324357"/>
                </a:lnTo>
                <a:lnTo>
                  <a:pt x="736600" y="326897"/>
                </a:lnTo>
                <a:lnTo>
                  <a:pt x="746125" y="327532"/>
                </a:lnTo>
                <a:lnTo>
                  <a:pt x="746125" y="419734"/>
                </a:lnTo>
                <a:lnTo>
                  <a:pt x="738504" y="421004"/>
                </a:lnTo>
                <a:lnTo>
                  <a:pt x="730885" y="422274"/>
                </a:lnTo>
                <a:lnTo>
                  <a:pt x="723900" y="422909"/>
                </a:lnTo>
                <a:lnTo>
                  <a:pt x="716914" y="424179"/>
                </a:lnTo>
                <a:lnTo>
                  <a:pt x="708660" y="424814"/>
                </a:lnTo>
                <a:lnTo>
                  <a:pt x="701039" y="425449"/>
                </a:lnTo>
                <a:lnTo>
                  <a:pt x="694689" y="425449"/>
                </a:lnTo>
                <a:lnTo>
                  <a:pt x="669925" y="422909"/>
                </a:lnTo>
                <a:lnTo>
                  <a:pt x="650875" y="414654"/>
                </a:lnTo>
                <a:lnTo>
                  <a:pt x="637539" y="401954"/>
                </a:lnTo>
                <a:lnTo>
                  <a:pt x="630555" y="383412"/>
                </a:lnTo>
                <a:lnTo>
                  <a:pt x="628014" y="372617"/>
                </a:lnTo>
                <a:lnTo>
                  <a:pt x="617093" y="385444"/>
                </a:lnTo>
                <a:lnTo>
                  <a:pt x="577088" y="413384"/>
                </a:lnTo>
                <a:lnTo>
                  <a:pt x="528827" y="424814"/>
                </a:lnTo>
                <a:lnTo>
                  <a:pt x="510413" y="425449"/>
                </a:lnTo>
                <a:close/>
                <a:moveTo>
                  <a:pt x="1001649" y="403224"/>
                </a:moveTo>
                <a:lnTo>
                  <a:pt x="965453" y="415924"/>
                </a:lnTo>
                <a:lnTo>
                  <a:pt x="926718" y="424179"/>
                </a:lnTo>
                <a:lnTo>
                  <a:pt x="901318" y="426084"/>
                </a:lnTo>
                <a:lnTo>
                  <a:pt x="891666" y="425449"/>
                </a:lnTo>
                <a:lnTo>
                  <a:pt x="850391" y="415289"/>
                </a:lnTo>
                <a:lnTo>
                  <a:pt x="821181" y="387349"/>
                </a:lnTo>
                <a:lnTo>
                  <a:pt x="811022" y="349757"/>
                </a:lnTo>
                <a:lnTo>
                  <a:pt x="810387" y="337692"/>
                </a:lnTo>
                <a:lnTo>
                  <a:pt x="810387" y="199008"/>
                </a:lnTo>
                <a:lnTo>
                  <a:pt x="772922" y="199008"/>
                </a:lnTo>
                <a:lnTo>
                  <a:pt x="772922" y="116966"/>
                </a:lnTo>
                <a:lnTo>
                  <a:pt x="810387" y="116966"/>
                </a:lnTo>
                <a:lnTo>
                  <a:pt x="810387" y="22224"/>
                </a:lnTo>
                <a:lnTo>
                  <a:pt x="919734" y="22224"/>
                </a:lnTo>
                <a:lnTo>
                  <a:pt x="919734" y="116966"/>
                </a:lnTo>
                <a:lnTo>
                  <a:pt x="978788" y="116966"/>
                </a:lnTo>
                <a:lnTo>
                  <a:pt x="978788" y="199008"/>
                </a:lnTo>
                <a:lnTo>
                  <a:pt x="919734" y="199008"/>
                </a:lnTo>
                <a:lnTo>
                  <a:pt x="919734" y="299592"/>
                </a:lnTo>
                <a:lnTo>
                  <a:pt x="919734" y="309117"/>
                </a:lnTo>
                <a:lnTo>
                  <a:pt x="921638" y="316102"/>
                </a:lnTo>
                <a:lnTo>
                  <a:pt x="926084" y="320547"/>
                </a:lnTo>
                <a:lnTo>
                  <a:pt x="929893" y="324357"/>
                </a:lnTo>
                <a:lnTo>
                  <a:pt x="935609" y="326262"/>
                </a:lnTo>
                <a:lnTo>
                  <a:pt x="943228" y="326262"/>
                </a:lnTo>
                <a:lnTo>
                  <a:pt x="948309" y="326262"/>
                </a:lnTo>
                <a:lnTo>
                  <a:pt x="954659" y="325627"/>
                </a:lnTo>
                <a:lnTo>
                  <a:pt x="961643" y="323722"/>
                </a:lnTo>
                <a:lnTo>
                  <a:pt x="968628" y="322452"/>
                </a:lnTo>
                <a:lnTo>
                  <a:pt x="975613" y="319912"/>
                </a:lnTo>
                <a:lnTo>
                  <a:pt x="981963" y="316737"/>
                </a:lnTo>
                <a:lnTo>
                  <a:pt x="1001649" y="403224"/>
                </a:lnTo>
                <a:close/>
                <a:moveTo>
                  <a:pt x="1033399" y="419734"/>
                </a:moveTo>
                <a:lnTo>
                  <a:pt x="1033399" y="116966"/>
                </a:lnTo>
                <a:lnTo>
                  <a:pt x="1142746" y="116966"/>
                </a:lnTo>
                <a:lnTo>
                  <a:pt x="1142746" y="419734"/>
                </a:lnTo>
                <a:lnTo>
                  <a:pt x="1033399" y="419734"/>
                </a:lnTo>
                <a:close/>
                <a:moveTo>
                  <a:pt x="1033399" y="91566"/>
                </a:moveTo>
                <a:lnTo>
                  <a:pt x="1033399" y="0"/>
                </a:lnTo>
                <a:lnTo>
                  <a:pt x="1142746" y="0"/>
                </a:lnTo>
                <a:lnTo>
                  <a:pt x="1142746" y="91566"/>
                </a:lnTo>
                <a:lnTo>
                  <a:pt x="1033399" y="91566"/>
                </a:lnTo>
                <a:close/>
                <a:moveTo>
                  <a:pt x="1332229" y="425449"/>
                </a:moveTo>
                <a:lnTo>
                  <a:pt x="1322704" y="425449"/>
                </a:lnTo>
                <a:lnTo>
                  <a:pt x="1312417" y="424814"/>
                </a:lnTo>
                <a:lnTo>
                  <a:pt x="1302258" y="423544"/>
                </a:lnTo>
                <a:lnTo>
                  <a:pt x="1291463" y="422274"/>
                </a:lnTo>
                <a:lnTo>
                  <a:pt x="1248917" y="415289"/>
                </a:lnTo>
                <a:lnTo>
                  <a:pt x="1208277" y="403859"/>
                </a:lnTo>
                <a:lnTo>
                  <a:pt x="1198752" y="400684"/>
                </a:lnTo>
                <a:lnTo>
                  <a:pt x="1189863" y="396874"/>
                </a:lnTo>
                <a:lnTo>
                  <a:pt x="1181608" y="393064"/>
                </a:lnTo>
                <a:lnTo>
                  <a:pt x="1174496" y="389254"/>
                </a:lnTo>
                <a:lnTo>
                  <a:pt x="1216533" y="314832"/>
                </a:lnTo>
                <a:lnTo>
                  <a:pt x="1231773" y="323087"/>
                </a:lnTo>
                <a:lnTo>
                  <a:pt x="1247013" y="329437"/>
                </a:lnTo>
                <a:lnTo>
                  <a:pt x="1290827" y="344042"/>
                </a:lnTo>
                <a:lnTo>
                  <a:pt x="1330325" y="349122"/>
                </a:lnTo>
                <a:lnTo>
                  <a:pt x="1342389" y="347852"/>
                </a:lnTo>
                <a:lnTo>
                  <a:pt x="1351914" y="345312"/>
                </a:lnTo>
                <a:lnTo>
                  <a:pt x="1356995" y="340867"/>
                </a:lnTo>
                <a:lnTo>
                  <a:pt x="1358900" y="334517"/>
                </a:lnTo>
                <a:lnTo>
                  <a:pt x="1358900" y="329437"/>
                </a:lnTo>
                <a:lnTo>
                  <a:pt x="1355089" y="324992"/>
                </a:lnTo>
                <a:lnTo>
                  <a:pt x="1347470" y="321182"/>
                </a:lnTo>
                <a:lnTo>
                  <a:pt x="1340485" y="318642"/>
                </a:lnTo>
                <a:lnTo>
                  <a:pt x="1330960" y="314832"/>
                </a:lnTo>
                <a:lnTo>
                  <a:pt x="1288288" y="303402"/>
                </a:lnTo>
                <a:lnTo>
                  <a:pt x="1260983" y="294385"/>
                </a:lnTo>
                <a:lnTo>
                  <a:pt x="1249552" y="290575"/>
                </a:lnTo>
                <a:lnTo>
                  <a:pt x="1239392" y="285495"/>
                </a:lnTo>
                <a:lnTo>
                  <a:pt x="1229867" y="281050"/>
                </a:lnTo>
                <a:lnTo>
                  <a:pt x="1221613" y="275970"/>
                </a:lnTo>
                <a:lnTo>
                  <a:pt x="1195577" y="247395"/>
                </a:lnTo>
                <a:lnTo>
                  <a:pt x="1189863" y="225805"/>
                </a:lnTo>
                <a:lnTo>
                  <a:pt x="1189863" y="216915"/>
                </a:lnTo>
                <a:lnTo>
                  <a:pt x="1199388" y="174878"/>
                </a:lnTo>
                <a:lnTo>
                  <a:pt x="1226058" y="140588"/>
                </a:lnTo>
                <a:lnTo>
                  <a:pt x="1267333" y="118236"/>
                </a:lnTo>
                <a:lnTo>
                  <a:pt x="1305433" y="111251"/>
                </a:lnTo>
                <a:lnTo>
                  <a:pt x="1319529" y="110616"/>
                </a:lnTo>
                <a:lnTo>
                  <a:pt x="1334770" y="111251"/>
                </a:lnTo>
                <a:lnTo>
                  <a:pt x="1384300" y="119506"/>
                </a:lnTo>
                <a:lnTo>
                  <a:pt x="1437639" y="136778"/>
                </a:lnTo>
                <a:lnTo>
                  <a:pt x="1455547" y="144398"/>
                </a:lnTo>
                <a:lnTo>
                  <a:pt x="1413510" y="214375"/>
                </a:lnTo>
                <a:lnTo>
                  <a:pt x="1398270" y="207263"/>
                </a:lnTo>
                <a:lnTo>
                  <a:pt x="1383664" y="201548"/>
                </a:lnTo>
                <a:lnTo>
                  <a:pt x="1339214" y="187578"/>
                </a:lnTo>
                <a:lnTo>
                  <a:pt x="1329054" y="186308"/>
                </a:lnTo>
                <a:lnTo>
                  <a:pt x="1319529" y="186308"/>
                </a:lnTo>
                <a:lnTo>
                  <a:pt x="1310513" y="186308"/>
                </a:lnTo>
                <a:lnTo>
                  <a:pt x="1304163" y="187578"/>
                </a:lnTo>
                <a:lnTo>
                  <a:pt x="1298448" y="190118"/>
                </a:lnTo>
                <a:lnTo>
                  <a:pt x="1293367" y="192023"/>
                </a:lnTo>
                <a:lnTo>
                  <a:pt x="1290827" y="196468"/>
                </a:lnTo>
                <a:lnTo>
                  <a:pt x="1290827" y="201548"/>
                </a:lnTo>
                <a:lnTo>
                  <a:pt x="1290827" y="204723"/>
                </a:lnTo>
                <a:lnTo>
                  <a:pt x="1291463" y="207263"/>
                </a:lnTo>
                <a:lnTo>
                  <a:pt x="1293367" y="209168"/>
                </a:lnTo>
                <a:lnTo>
                  <a:pt x="1294638" y="211073"/>
                </a:lnTo>
                <a:lnTo>
                  <a:pt x="1297177" y="213613"/>
                </a:lnTo>
                <a:lnTo>
                  <a:pt x="1301623" y="215645"/>
                </a:lnTo>
                <a:lnTo>
                  <a:pt x="1305433" y="217550"/>
                </a:lnTo>
                <a:lnTo>
                  <a:pt x="1310513" y="219455"/>
                </a:lnTo>
                <a:lnTo>
                  <a:pt x="1316989" y="221360"/>
                </a:lnTo>
                <a:lnTo>
                  <a:pt x="1322704" y="223265"/>
                </a:lnTo>
                <a:lnTo>
                  <a:pt x="1328420" y="224535"/>
                </a:lnTo>
                <a:lnTo>
                  <a:pt x="1334770" y="226440"/>
                </a:lnTo>
                <a:lnTo>
                  <a:pt x="1342389" y="228345"/>
                </a:lnTo>
                <a:lnTo>
                  <a:pt x="1387475" y="241680"/>
                </a:lnTo>
                <a:lnTo>
                  <a:pt x="1430020" y="261365"/>
                </a:lnTo>
                <a:lnTo>
                  <a:pt x="1458087" y="292480"/>
                </a:lnTo>
                <a:lnTo>
                  <a:pt x="1464437" y="324992"/>
                </a:lnTo>
                <a:lnTo>
                  <a:pt x="1461897" y="346582"/>
                </a:lnTo>
                <a:lnTo>
                  <a:pt x="1443989" y="383412"/>
                </a:lnTo>
                <a:lnTo>
                  <a:pt x="1409700" y="410209"/>
                </a:lnTo>
                <a:lnTo>
                  <a:pt x="1361439" y="423544"/>
                </a:lnTo>
                <a:lnTo>
                  <a:pt x="1332229" y="425449"/>
                </a:lnTo>
                <a:close/>
                <a:moveTo>
                  <a:pt x="1988692" y="419734"/>
                </a:moveTo>
                <a:lnTo>
                  <a:pt x="1879473" y="419734"/>
                </a:lnTo>
                <a:lnTo>
                  <a:pt x="1879473" y="249300"/>
                </a:lnTo>
                <a:lnTo>
                  <a:pt x="1878838" y="239140"/>
                </a:lnTo>
                <a:lnTo>
                  <a:pt x="1857121" y="206628"/>
                </a:lnTo>
                <a:lnTo>
                  <a:pt x="1848865" y="206628"/>
                </a:lnTo>
                <a:lnTo>
                  <a:pt x="1813940" y="225170"/>
                </a:lnTo>
                <a:lnTo>
                  <a:pt x="1799336" y="249935"/>
                </a:lnTo>
                <a:lnTo>
                  <a:pt x="1799336" y="419734"/>
                </a:lnTo>
                <a:lnTo>
                  <a:pt x="1689989" y="419734"/>
                </a:lnTo>
                <a:lnTo>
                  <a:pt x="1689989" y="249300"/>
                </a:lnTo>
                <a:lnTo>
                  <a:pt x="1689353" y="239140"/>
                </a:lnTo>
                <a:lnTo>
                  <a:pt x="1667764" y="206628"/>
                </a:lnTo>
                <a:lnTo>
                  <a:pt x="1659509" y="206628"/>
                </a:lnTo>
                <a:lnTo>
                  <a:pt x="1624584" y="225170"/>
                </a:lnTo>
                <a:lnTo>
                  <a:pt x="1609978" y="249935"/>
                </a:lnTo>
                <a:lnTo>
                  <a:pt x="1609978" y="419734"/>
                </a:lnTo>
                <a:lnTo>
                  <a:pt x="1501266" y="419734"/>
                </a:lnTo>
                <a:lnTo>
                  <a:pt x="1501266" y="116966"/>
                </a:lnTo>
                <a:lnTo>
                  <a:pt x="1599184" y="116966"/>
                </a:lnTo>
                <a:lnTo>
                  <a:pt x="1599184" y="162178"/>
                </a:lnTo>
                <a:lnTo>
                  <a:pt x="1608074" y="150113"/>
                </a:lnTo>
                <a:lnTo>
                  <a:pt x="1643634" y="123951"/>
                </a:lnTo>
                <a:lnTo>
                  <a:pt x="1691259" y="111886"/>
                </a:lnTo>
                <a:lnTo>
                  <a:pt x="1710309" y="111251"/>
                </a:lnTo>
                <a:lnTo>
                  <a:pt x="1719199" y="111886"/>
                </a:lnTo>
                <a:lnTo>
                  <a:pt x="1761236" y="123951"/>
                </a:lnTo>
                <a:lnTo>
                  <a:pt x="1782190" y="144398"/>
                </a:lnTo>
                <a:lnTo>
                  <a:pt x="1786636" y="150113"/>
                </a:lnTo>
                <a:lnTo>
                  <a:pt x="1789811" y="157098"/>
                </a:lnTo>
                <a:lnTo>
                  <a:pt x="1791715" y="163448"/>
                </a:lnTo>
                <a:lnTo>
                  <a:pt x="1800605" y="152018"/>
                </a:lnTo>
                <a:lnTo>
                  <a:pt x="1835530" y="125221"/>
                </a:lnTo>
                <a:lnTo>
                  <a:pt x="1882013" y="111886"/>
                </a:lnTo>
                <a:lnTo>
                  <a:pt x="1899158" y="111251"/>
                </a:lnTo>
                <a:lnTo>
                  <a:pt x="1913763" y="111886"/>
                </a:lnTo>
                <a:lnTo>
                  <a:pt x="1955038" y="128523"/>
                </a:lnTo>
                <a:lnTo>
                  <a:pt x="1977898" y="159003"/>
                </a:lnTo>
                <a:lnTo>
                  <a:pt x="1987423" y="204088"/>
                </a:lnTo>
                <a:lnTo>
                  <a:pt x="1988058" y="212343"/>
                </a:lnTo>
                <a:lnTo>
                  <a:pt x="1988692" y="220725"/>
                </a:lnTo>
                <a:lnTo>
                  <a:pt x="1988692" y="419734"/>
                </a:lnTo>
                <a:close/>
                <a:moveTo>
                  <a:pt x="2190241" y="425449"/>
                </a:moveTo>
                <a:lnTo>
                  <a:pt x="2152141" y="422274"/>
                </a:lnTo>
                <a:lnTo>
                  <a:pt x="2103754" y="405764"/>
                </a:lnTo>
                <a:lnTo>
                  <a:pt x="2066925" y="377697"/>
                </a:lnTo>
                <a:lnTo>
                  <a:pt x="2041525" y="341502"/>
                </a:lnTo>
                <a:lnTo>
                  <a:pt x="2027554" y="298957"/>
                </a:lnTo>
                <a:lnTo>
                  <a:pt x="2025014" y="268350"/>
                </a:lnTo>
                <a:lnTo>
                  <a:pt x="2025650" y="253110"/>
                </a:lnTo>
                <a:lnTo>
                  <a:pt x="2035175" y="208533"/>
                </a:lnTo>
                <a:lnTo>
                  <a:pt x="2056764" y="169798"/>
                </a:lnTo>
                <a:lnTo>
                  <a:pt x="2090420" y="139318"/>
                </a:lnTo>
                <a:lnTo>
                  <a:pt x="2134870" y="118871"/>
                </a:lnTo>
                <a:lnTo>
                  <a:pt x="2190241" y="111251"/>
                </a:lnTo>
                <a:lnTo>
                  <a:pt x="2209927" y="111886"/>
                </a:lnTo>
                <a:lnTo>
                  <a:pt x="2261362" y="123951"/>
                </a:lnTo>
                <a:lnTo>
                  <a:pt x="2302764" y="148843"/>
                </a:lnTo>
                <a:lnTo>
                  <a:pt x="2331974" y="181863"/>
                </a:lnTo>
                <a:lnTo>
                  <a:pt x="2349754" y="223265"/>
                </a:lnTo>
                <a:lnTo>
                  <a:pt x="2356104" y="268350"/>
                </a:lnTo>
                <a:lnTo>
                  <a:pt x="2355468" y="283590"/>
                </a:lnTo>
                <a:lnTo>
                  <a:pt x="2345309" y="328167"/>
                </a:lnTo>
                <a:lnTo>
                  <a:pt x="2323718" y="366902"/>
                </a:lnTo>
                <a:lnTo>
                  <a:pt x="2290064" y="397509"/>
                </a:lnTo>
                <a:lnTo>
                  <a:pt x="2245487" y="418464"/>
                </a:lnTo>
                <a:lnTo>
                  <a:pt x="2190241" y="425449"/>
                </a:lnTo>
                <a:close/>
              </a:path>
            </a:pathLst>
          </a:custGeom>
          <a:noFill/>
          <a:ln w="15240">
            <a:solidFill>
              <a:srgbClr val="2b7a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bg object 23" descr=""/>
          <p:cNvPicPr/>
          <p:nvPr/>
        </p:nvPicPr>
        <p:blipFill>
          <a:blip r:embed="rId5"/>
          <a:stretch/>
        </p:blipFill>
        <p:spPr>
          <a:xfrm>
            <a:off x="4718160" y="6912720"/>
            <a:ext cx="124200" cy="145440"/>
          </a:xfrm>
          <a:prstGeom prst="rect">
            <a:avLst/>
          </a:prstGeom>
          <a:ln w="0">
            <a:noFill/>
          </a:ln>
        </p:spPr>
      </p:pic>
      <p:sp>
        <p:nvSpPr>
          <p:cNvPr id="8" name="bg object 24"/>
          <p:cNvSpPr/>
          <p:nvPr/>
        </p:nvSpPr>
        <p:spPr>
          <a:xfrm>
            <a:off x="6565320" y="2569320"/>
            <a:ext cx="987480" cy="1788840"/>
          </a:xfrm>
          <a:custGeom>
            <a:avLst/>
            <a:gdLst/>
            <a:ahLst/>
            <a:rect l="l" t="t" r="r" b="b"/>
            <a:pathLst>
              <a:path w="988059" h="1789429">
                <a:moveTo>
                  <a:pt x="987551" y="0"/>
                </a:moveTo>
                <a:lnTo>
                  <a:pt x="927226" y="1904"/>
                </a:lnTo>
                <a:lnTo>
                  <a:pt x="857376" y="10795"/>
                </a:lnTo>
                <a:lnTo>
                  <a:pt x="786256" y="24765"/>
                </a:lnTo>
                <a:lnTo>
                  <a:pt x="715136" y="45085"/>
                </a:lnTo>
                <a:lnTo>
                  <a:pt x="644016" y="70485"/>
                </a:lnTo>
                <a:lnTo>
                  <a:pt x="609091" y="85725"/>
                </a:lnTo>
                <a:lnTo>
                  <a:pt x="574166" y="101600"/>
                </a:lnTo>
                <a:lnTo>
                  <a:pt x="539876" y="118745"/>
                </a:lnTo>
                <a:lnTo>
                  <a:pt x="505586" y="137160"/>
                </a:lnTo>
                <a:lnTo>
                  <a:pt x="472439" y="156845"/>
                </a:lnTo>
                <a:lnTo>
                  <a:pt x="439419" y="177800"/>
                </a:lnTo>
                <a:lnTo>
                  <a:pt x="407034" y="200025"/>
                </a:lnTo>
                <a:lnTo>
                  <a:pt x="375284" y="222885"/>
                </a:lnTo>
                <a:lnTo>
                  <a:pt x="344169" y="247650"/>
                </a:lnTo>
                <a:lnTo>
                  <a:pt x="314325" y="272415"/>
                </a:lnTo>
                <a:lnTo>
                  <a:pt x="285114" y="299212"/>
                </a:lnTo>
                <a:lnTo>
                  <a:pt x="257175" y="325881"/>
                </a:lnTo>
                <a:lnTo>
                  <a:pt x="230504" y="354456"/>
                </a:lnTo>
                <a:lnTo>
                  <a:pt x="204469" y="383667"/>
                </a:lnTo>
                <a:lnTo>
                  <a:pt x="179704" y="413512"/>
                </a:lnTo>
                <a:lnTo>
                  <a:pt x="156209" y="443992"/>
                </a:lnTo>
                <a:lnTo>
                  <a:pt x="133984" y="475742"/>
                </a:lnTo>
                <a:lnTo>
                  <a:pt x="113664" y="508126"/>
                </a:lnTo>
                <a:lnTo>
                  <a:pt x="94614" y="541781"/>
                </a:lnTo>
                <a:lnTo>
                  <a:pt x="60959" y="610362"/>
                </a:lnTo>
                <a:lnTo>
                  <a:pt x="34289" y="681481"/>
                </a:lnTo>
                <a:lnTo>
                  <a:pt x="23494" y="718312"/>
                </a:lnTo>
                <a:lnTo>
                  <a:pt x="7619" y="792606"/>
                </a:lnTo>
                <a:lnTo>
                  <a:pt x="3175" y="831342"/>
                </a:lnTo>
                <a:lnTo>
                  <a:pt x="634" y="870076"/>
                </a:lnTo>
                <a:lnTo>
                  <a:pt x="0" y="908939"/>
                </a:lnTo>
                <a:lnTo>
                  <a:pt x="1904" y="948944"/>
                </a:lnTo>
                <a:lnTo>
                  <a:pt x="6350" y="988949"/>
                </a:lnTo>
                <a:lnTo>
                  <a:pt x="12700" y="1028953"/>
                </a:lnTo>
                <a:lnTo>
                  <a:pt x="22225" y="1070228"/>
                </a:lnTo>
                <a:lnTo>
                  <a:pt x="33654" y="1110869"/>
                </a:lnTo>
                <a:lnTo>
                  <a:pt x="47625" y="1152144"/>
                </a:lnTo>
                <a:lnTo>
                  <a:pt x="64769" y="1194053"/>
                </a:lnTo>
                <a:lnTo>
                  <a:pt x="84454" y="1235964"/>
                </a:lnTo>
                <a:lnTo>
                  <a:pt x="107314" y="1277874"/>
                </a:lnTo>
                <a:lnTo>
                  <a:pt x="132714" y="1319784"/>
                </a:lnTo>
                <a:lnTo>
                  <a:pt x="170814" y="1376934"/>
                </a:lnTo>
                <a:lnTo>
                  <a:pt x="209550" y="1430274"/>
                </a:lnTo>
                <a:lnTo>
                  <a:pt x="248284" y="1479169"/>
                </a:lnTo>
                <a:lnTo>
                  <a:pt x="287654" y="1523746"/>
                </a:lnTo>
                <a:lnTo>
                  <a:pt x="327025" y="1564386"/>
                </a:lnTo>
                <a:lnTo>
                  <a:pt x="366394" y="1601216"/>
                </a:lnTo>
                <a:lnTo>
                  <a:pt x="405764" y="1634236"/>
                </a:lnTo>
                <a:lnTo>
                  <a:pt x="445769" y="1664081"/>
                </a:lnTo>
                <a:lnTo>
                  <a:pt x="485139" y="1690116"/>
                </a:lnTo>
                <a:lnTo>
                  <a:pt x="525272" y="1712976"/>
                </a:lnTo>
                <a:lnTo>
                  <a:pt x="564641" y="1732026"/>
                </a:lnTo>
                <a:lnTo>
                  <a:pt x="604011" y="1748536"/>
                </a:lnTo>
                <a:lnTo>
                  <a:pt x="644016" y="1761871"/>
                </a:lnTo>
                <a:lnTo>
                  <a:pt x="682751" y="1772666"/>
                </a:lnTo>
                <a:lnTo>
                  <a:pt x="722122" y="1780286"/>
                </a:lnTo>
                <a:lnTo>
                  <a:pt x="760222" y="1785366"/>
                </a:lnTo>
                <a:lnTo>
                  <a:pt x="837056" y="1789176"/>
                </a:lnTo>
                <a:lnTo>
                  <a:pt x="874522" y="1787271"/>
                </a:lnTo>
                <a:lnTo>
                  <a:pt x="948181" y="1777746"/>
                </a:lnTo>
                <a:lnTo>
                  <a:pt x="987551" y="1769491"/>
                </a:lnTo>
                <a:lnTo>
                  <a:pt x="987551" y="0"/>
                </a:lnTo>
                <a:close/>
              </a:path>
            </a:pathLst>
          </a:custGeom>
          <a:solidFill>
            <a:srgbClr val="fff3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bg object 25"/>
          <p:cNvSpPr/>
          <p:nvPr/>
        </p:nvSpPr>
        <p:spPr>
          <a:xfrm>
            <a:off x="2880" y="1216080"/>
            <a:ext cx="1495800" cy="2453040"/>
          </a:xfrm>
          <a:custGeom>
            <a:avLst/>
            <a:gdLst/>
            <a:ahLst/>
            <a:rect l="l" t="t" r="r" b="b"/>
            <a:pathLst>
              <a:path w="1496695" h="2453640">
                <a:moveTo>
                  <a:pt x="0" y="0"/>
                </a:moveTo>
                <a:lnTo>
                  <a:pt x="0" y="2187066"/>
                </a:lnTo>
                <a:lnTo>
                  <a:pt x="30516" y="2199131"/>
                </a:lnTo>
                <a:lnTo>
                  <a:pt x="70568" y="2216911"/>
                </a:lnTo>
                <a:lnTo>
                  <a:pt x="109349" y="2234691"/>
                </a:lnTo>
                <a:lnTo>
                  <a:pt x="146862" y="2253741"/>
                </a:lnTo>
                <a:lnTo>
                  <a:pt x="184365" y="2273427"/>
                </a:lnTo>
                <a:lnTo>
                  <a:pt x="222516" y="2291841"/>
                </a:lnTo>
                <a:lnTo>
                  <a:pt x="260654" y="2310891"/>
                </a:lnTo>
                <a:lnTo>
                  <a:pt x="299440" y="2328672"/>
                </a:lnTo>
                <a:lnTo>
                  <a:pt x="338861" y="2345689"/>
                </a:lnTo>
                <a:lnTo>
                  <a:pt x="378904" y="2362200"/>
                </a:lnTo>
                <a:lnTo>
                  <a:pt x="418960" y="2377439"/>
                </a:lnTo>
                <a:lnTo>
                  <a:pt x="459651" y="2392045"/>
                </a:lnTo>
                <a:lnTo>
                  <a:pt x="500341" y="2405379"/>
                </a:lnTo>
                <a:lnTo>
                  <a:pt x="541032" y="2417445"/>
                </a:lnTo>
                <a:lnTo>
                  <a:pt x="582345" y="2427604"/>
                </a:lnTo>
                <a:lnTo>
                  <a:pt x="623036" y="2436495"/>
                </a:lnTo>
                <a:lnTo>
                  <a:pt x="663727" y="2443479"/>
                </a:lnTo>
                <a:lnTo>
                  <a:pt x="705053" y="2449195"/>
                </a:lnTo>
                <a:lnTo>
                  <a:pt x="745744" y="2452370"/>
                </a:lnTo>
                <a:lnTo>
                  <a:pt x="785799" y="2453639"/>
                </a:lnTo>
                <a:lnTo>
                  <a:pt x="826477" y="2453004"/>
                </a:lnTo>
                <a:lnTo>
                  <a:pt x="865898" y="2449829"/>
                </a:lnTo>
                <a:lnTo>
                  <a:pt x="905954" y="2444114"/>
                </a:lnTo>
                <a:lnTo>
                  <a:pt x="944727" y="2435859"/>
                </a:lnTo>
                <a:lnTo>
                  <a:pt x="983513" y="2425064"/>
                </a:lnTo>
                <a:lnTo>
                  <a:pt x="1021029" y="2411095"/>
                </a:lnTo>
                <a:lnTo>
                  <a:pt x="1058532" y="2394584"/>
                </a:lnTo>
                <a:lnTo>
                  <a:pt x="1095400" y="2374900"/>
                </a:lnTo>
                <a:lnTo>
                  <a:pt x="1131011" y="2351404"/>
                </a:lnTo>
                <a:lnTo>
                  <a:pt x="1165974" y="2325497"/>
                </a:lnTo>
                <a:lnTo>
                  <a:pt x="1200302" y="2295652"/>
                </a:lnTo>
                <a:lnTo>
                  <a:pt x="1233995" y="2261997"/>
                </a:lnTo>
                <a:lnTo>
                  <a:pt x="1265783" y="2225166"/>
                </a:lnTo>
                <a:lnTo>
                  <a:pt x="1296924" y="2183891"/>
                </a:lnTo>
                <a:lnTo>
                  <a:pt x="1327404" y="2139441"/>
                </a:lnTo>
                <a:lnTo>
                  <a:pt x="1356106" y="2090547"/>
                </a:lnTo>
                <a:lnTo>
                  <a:pt x="1380871" y="2044318"/>
                </a:lnTo>
                <a:lnTo>
                  <a:pt x="1403096" y="1999868"/>
                </a:lnTo>
                <a:lnTo>
                  <a:pt x="1422781" y="1956688"/>
                </a:lnTo>
                <a:lnTo>
                  <a:pt x="1440561" y="1914778"/>
                </a:lnTo>
                <a:lnTo>
                  <a:pt x="1455293" y="1874138"/>
                </a:lnTo>
                <a:lnTo>
                  <a:pt x="1467993" y="1834896"/>
                </a:lnTo>
                <a:lnTo>
                  <a:pt x="1478153" y="1795526"/>
                </a:lnTo>
                <a:lnTo>
                  <a:pt x="1486408" y="1758060"/>
                </a:lnTo>
                <a:lnTo>
                  <a:pt x="1495298" y="1683765"/>
                </a:lnTo>
                <a:lnTo>
                  <a:pt x="1496568" y="1647571"/>
                </a:lnTo>
                <a:lnTo>
                  <a:pt x="1491488" y="1576577"/>
                </a:lnTo>
                <a:lnTo>
                  <a:pt x="1478153" y="1506092"/>
                </a:lnTo>
                <a:lnTo>
                  <a:pt x="1455928" y="1435607"/>
                </a:lnTo>
                <a:lnTo>
                  <a:pt x="1424686" y="1364487"/>
                </a:lnTo>
                <a:lnTo>
                  <a:pt x="1406271" y="1328420"/>
                </a:lnTo>
                <a:lnTo>
                  <a:pt x="1385951" y="1292225"/>
                </a:lnTo>
                <a:lnTo>
                  <a:pt x="1363091" y="1254759"/>
                </a:lnTo>
                <a:lnTo>
                  <a:pt x="1338326" y="1216659"/>
                </a:lnTo>
                <a:lnTo>
                  <a:pt x="1282319" y="1137920"/>
                </a:lnTo>
                <a:lnTo>
                  <a:pt x="1251165" y="1097406"/>
                </a:lnTo>
                <a:lnTo>
                  <a:pt x="1218107" y="1055497"/>
                </a:lnTo>
                <a:lnTo>
                  <a:pt x="1146898" y="967866"/>
                </a:lnTo>
                <a:lnTo>
                  <a:pt x="1108125" y="921511"/>
                </a:lnTo>
                <a:lnTo>
                  <a:pt x="1067435" y="873886"/>
                </a:lnTo>
                <a:lnTo>
                  <a:pt x="980338" y="774318"/>
                </a:lnTo>
                <a:lnTo>
                  <a:pt x="764819" y="530605"/>
                </a:lnTo>
                <a:lnTo>
                  <a:pt x="726033" y="488696"/>
                </a:lnTo>
                <a:lnTo>
                  <a:pt x="651014" y="408685"/>
                </a:lnTo>
                <a:lnTo>
                  <a:pt x="614781" y="371221"/>
                </a:lnTo>
                <a:lnTo>
                  <a:pt x="578535" y="335152"/>
                </a:lnTo>
                <a:lnTo>
                  <a:pt x="542937" y="300862"/>
                </a:lnTo>
                <a:lnTo>
                  <a:pt x="508609" y="268477"/>
                </a:lnTo>
                <a:lnTo>
                  <a:pt x="473633" y="237362"/>
                </a:lnTo>
                <a:lnTo>
                  <a:pt x="439305" y="208152"/>
                </a:lnTo>
                <a:lnTo>
                  <a:pt x="405612" y="180848"/>
                </a:lnTo>
                <a:lnTo>
                  <a:pt x="371919" y="155448"/>
                </a:lnTo>
                <a:lnTo>
                  <a:pt x="338861" y="131952"/>
                </a:lnTo>
                <a:lnTo>
                  <a:pt x="305168" y="109854"/>
                </a:lnTo>
                <a:lnTo>
                  <a:pt x="271462" y="90170"/>
                </a:lnTo>
                <a:lnTo>
                  <a:pt x="204711" y="55245"/>
                </a:lnTo>
                <a:lnTo>
                  <a:pt x="137325" y="29209"/>
                </a:lnTo>
                <a:lnTo>
                  <a:pt x="68026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b0cc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bg object 26"/>
          <p:cNvSpPr/>
          <p:nvPr/>
        </p:nvSpPr>
        <p:spPr>
          <a:xfrm>
            <a:off x="2880" y="1042560"/>
            <a:ext cx="1770120" cy="2374200"/>
          </a:xfrm>
          <a:custGeom>
            <a:avLst/>
            <a:gdLst/>
            <a:ahLst/>
            <a:rect l="l" t="t" r="r" b="b"/>
            <a:pathLst>
              <a:path w="1771014" h="2374900">
                <a:moveTo>
                  <a:pt x="0" y="1898142"/>
                </a:moveTo>
                <a:lnTo>
                  <a:pt x="0" y="1938147"/>
                </a:lnTo>
                <a:lnTo>
                  <a:pt x="7627" y="1947037"/>
                </a:lnTo>
                <a:lnTo>
                  <a:pt x="36231" y="1978152"/>
                </a:lnTo>
                <a:lnTo>
                  <a:pt x="63563" y="2007362"/>
                </a:lnTo>
                <a:lnTo>
                  <a:pt x="89625" y="2034032"/>
                </a:lnTo>
                <a:lnTo>
                  <a:pt x="113143" y="2058797"/>
                </a:lnTo>
                <a:lnTo>
                  <a:pt x="170345" y="2117217"/>
                </a:lnTo>
                <a:lnTo>
                  <a:pt x="207213" y="2149602"/>
                </a:lnTo>
                <a:lnTo>
                  <a:pt x="256794" y="2185797"/>
                </a:lnTo>
                <a:lnTo>
                  <a:pt x="319087" y="2223262"/>
                </a:lnTo>
                <a:lnTo>
                  <a:pt x="354050" y="2242312"/>
                </a:lnTo>
                <a:lnTo>
                  <a:pt x="391553" y="2260727"/>
                </a:lnTo>
                <a:lnTo>
                  <a:pt x="431596" y="2278507"/>
                </a:lnTo>
                <a:lnTo>
                  <a:pt x="473544" y="2295652"/>
                </a:lnTo>
                <a:lnTo>
                  <a:pt x="517410" y="2311527"/>
                </a:lnTo>
                <a:lnTo>
                  <a:pt x="563816" y="2326132"/>
                </a:lnTo>
                <a:lnTo>
                  <a:pt x="611479" y="2339467"/>
                </a:lnTo>
                <a:lnTo>
                  <a:pt x="660425" y="2350897"/>
                </a:lnTo>
                <a:lnTo>
                  <a:pt x="711276" y="2360422"/>
                </a:lnTo>
                <a:lnTo>
                  <a:pt x="762761" y="2367407"/>
                </a:lnTo>
                <a:lnTo>
                  <a:pt x="815517" y="2372487"/>
                </a:lnTo>
                <a:lnTo>
                  <a:pt x="869556" y="2374392"/>
                </a:lnTo>
                <a:lnTo>
                  <a:pt x="923582" y="2373122"/>
                </a:lnTo>
                <a:lnTo>
                  <a:pt x="978877" y="2368677"/>
                </a:lnTo>
                <a:lnTo>
                  <a:pt x="1034186" y="2361057"/>
                </a:lnTo>
                <a:lnTo>
                  <a:pt x="1089482" y="2349627"/>
                </a:lnTo>
                <a:lnTo>
                  <a:pt x="1125080" y="2340102"/>
                </a:lnTo>
                <a:lnTo>
                  <a:pt x="863193" y="2340102"/>
                </a:lnTo>
                <a:lnTo>
                  <a:pt x="811072" y="2338197"/>
                </a:lnTo>
                <a:lnTo>
                  <a:pt x="759586" y="2333117"/>
                </a:lnTo>
                <a:lnTo>
                  <a:pt x="708736" y="2326132"/>
                </a:lnTo>
                <a:lnTo>
                  <a:pt x="659790" y="2317242"/>
                </a:lnTo>
                <a:lnTo>
                  <a:pt x="612114" y="2305812"/>
                </a:lnTo>
                <a:lnTo>
                  <a:pt x="565721" y="2293112"/>
                </a:lnTo>
                <a:lnTo>
                  <a:pt x="520585" y="2279142"/>
                </a:lnTo>
                <a:lnTo>
                  <a:pt x="478002" y="2263267"/>
                </a:lnTo>
                <a:lnTo>
                  <a:pt x="436689" y="2246757"/>
                </a:lnTo>
                <a:lnTo>
                  <a:pt x="397903" y="2228977"/>
                </a:lnTo>
                <a:lnTo>
                  <a:pt x="361048" y="2211197"/>
                </a:lnTo>
                <a:lnTo>
                  <a:pt x="327355" y="2192782"/>
                </a:lnTo>
                <a:lnTo>
                  <a:pt x="266966" y="2156587"/>
                </a:lnTo>
                <a:lnTo>
                  <a:pt x="218020" y="2121662"/>
                </a:lnTo>
                <a:lnTo>
                  <a:pt x="182422" y="2089912"/>
                </a:lnTo>
                <a:lnTo>
                  <a:pt x="126491" y="2033397"/>
                </a:lnTo>
                <a:lnTo>
                  <a:pt x="103609" y="2009267"/>
                </a:lnTo>
                <a:lnTo>
                  <a:pt x="78183" y="1983232"/>
                </a:lnTo>
                <a:lnTo>
                  <a:pt x="52122" y="1955292"/>
                </a:lnTo>
                <a:lnTo>
                  <a:pt x="24154" y="1924812"/>
                </a:lnTo>
                <a:lnTo>
                  <a:pt x="0" y="1898142"/>
                </a:lnTo>
                <a:close/>
                <a:moveTo>
                  <a:pt x="402996" y="35560"/>
                </a:moveTo>
                <a:lnTo>
                  <a:pt x="186880" y="35560"/>
                </a:lnTo>
                <a:lnTo>
                  <a:pt x="244716" y="39370"/>
                </a:lnTo>
                <a:lnTo>
                  <a:pt x="304469" y="46990"/>
                </a:lnTo>
                <a:lnTo>
                  <a:pt x="367398" y="59054"/>
                </a:lnTo>
                <a:lnTo>
                  <a:pt x="433501" y="76200"/>
                </a:lnTo>
                <a:lnTo>
                  <a:pt x="483717" y="90804"/>
                </a:lnTo>
                <a:lnTo>
                  <a:pt x="533933" y="106045"/>
                </a:lnTo>
                <a:lnTo>
                  <a:pt x="584149" y="121920"/>
                </a:lnTo>
                <a:lnTo>
                  <a:pt x="633095" y="138429"/>
                </a:lnTo>
                <a:lnTo>
                  <a:pt x="682040" y="155575"/>
                </a:lnTo>
                <a:lnTo>
                  <a:pt x="730351" y="173354"/>
                </a:lnTo>
                <a:lnTo>
                  <a:pt x="778027" y="191770"/>
                </a:lnTo>
                <a:lnTo>
                  <a:pt x="825055" y="211454"/>
                </a:lnTo>
                <a:lnTo>
                  <a:pt x="871461" y="231775"/>
                </a:lnTo>
                <a:lnTo>
                  <a:pt x="916584" y="252729"/>
                </a:lnTo>
                <a:lnTo>
                  <a:pt x="961720" y="274320"/>
                </a:lnTo>
                <a:lnTo>
                  <a:pt x="1005573" y="296545"/>
                </a:lnTo>
                <a:lnTo>
                  <a:pt x="1048804" y="320040"/>
                </a:lnTo>
                <a:lnTo>
                  <a:pt x="1090752" y="344804"/>
                </a:lnTo>
                <a:lnTo>
                  <a:pt x="1132065" y="370204"/>
                </a:lnTo>
                <a:lnTo>
                  <a:pt x="1172756" y="396240"/>
                </a:lnTo>
                <a:lnTo>
                  <a:pt x="1211529" y="423545"/>
                </a:lnTo>
                <a:lnTo>
                  <a:pt x="1249667" y="451485"/>
                </a:lnTo>
                <a:lnTo>
                  <a:pt x="1286510" y="480695"/>
                </a:lnTo>
                <a:lnTo>
                  <a:pt x="1322070" y="511175"/>
                </a:lnTo>
                <a:lnTo>
                  <a:pt x="1357122" y="542925"/>
                </a:lnTo>
                <a:lnTo>
                  <a:pt x="1390142" y="575310"/>
                </a:lnTo>
                <a:lnTo>
                  <a:pt x="1421892" y="608965"/>
                </a:lnTo>
                <a:lnTo>
                  <a:pt x="1452372" y="643254"/>
                </a:lnTo>
                <a:lnTo>
                  <a:pt x="1481709" y="679450"/>
                </a:lnTo>
                <a:lnTo>
                  <a:pt x="1509649" y="716279"/>
                </a:lnTo>
                <a:lnTo>
                  <a:pt x="1535684" y="755015"/>
                </a:lnTo>
                <a:lnTo>
                  <a:pt x="1559814" y="794385"/>
                </a:lnTo>
                <a:lnTo>
                  <a:pt x="1583436" y="835660"/>
                </a:lnTo>
                <a:lnTo>
                  <a:pt x="1604391" y="877570"/>
                </a:lnTo>
                <a:lnTo>
                  <a:pt x="1624076" y="921385"/>
                </a:lnTo>
                <a:lnTo>
                  <a:pt x="1642490" y="965835"/>
                </a:lnTo>
                <a:lnTo>
                  <a:pt x="1658365" y="1012190"/>
                </a:lnTo>
                <a:lnTo>
                  <a:pt x="1674240" y="1063625"/>
                </a:lnTo>
                <a:lnTo>
                  <a:pt x="1688845" y="1114425"/>
                </a:lnTo>
                <a:lnTo>
                  <a:pt x="1701545" y="1164590"/>
                </a:lnTo>
                <a:lnTo>
                  <a:pt x="1712468" y="1214882"/>
                </a:lnTo>
                <a:lnTo>
                  <a:pt x="1721993" y="1263777"/>
                </a:lnTo>
                <a:lnTo>
                  <a:pt x="1729613" y="1312037"/>
                </a:lnTo>
                <a:lnTo>
                  <a:pt x="1734693" y="1360297"/>
                </a:lnTo>
                <a:lnTo>
                  <a:pt x="1738502" y="1407287"/>
                </a:lnTo>
                <a:lnTo>
                  <a:pt x="1740408" y="1453642"/>
                </a:lnTo>
                <a:lnTo>
                  <a:pt x="1741043" y="1499362"/>
                </a:lnTo>
                <a:lnTo>
                  <a:pt x="1739138" y="1544447"/>
                </a:lnTo>
                <a:lnTo>
                  <a:pt x="1734693" y="1588897"/>
                </a:lnTo>
                <a:lnTo>
                  <a:pt x="1728977" y="1632712"/>
                </a:lnTo>
                <a:lnTo>
                  <a:pt x="1721358" y="1675257"/>
                </a:lnTo>
                <a:lnTo>
                  <a:pt x="1711197" y="1717167"/>
                </a:lnTo>
                <a:lnTo>
                  <a:pt x="1699006" y="1757807"/>
                </a:lnTo>
                <a:lnTo>
                  <a:pt x="1685035" y="1798447"/>
                </a:lnTo>
                <a:lnTo>
                  <a:pt x="1668526" y="1837182"/>
                </a:lnTo>
                <a:lnTo>
                  <a:pt x="1650110" y="1875917"/>
                </a:lnTo>
                <a:lnTo>
                  <a:pt x="1629156" y="1913382"/>
                </a:lnTo>
                <a:lnTo>
                  <a:pt x="1606296" y="1949577"/>
                </a:lnTo>
                <a:lnTo>
                  <a:pt x="1581531" y="1985137"/>
                </a:lnTo>
                <a:lnTo>
                  <a:pt x="1553464" y="2019427"/>
                </a:lnTo>
                <a:lnTo>
                  <a:pt x="1523619" y="2053082"/>
                </a:lnTo>
                <a:lnTo>
                  <a:pt x="1491234" y="2085467"/>
                </a:lnTo>
                <a:lnTo>
                  <a:pt x="1456309" y="2116582"/>
                </a:lnTo>
                <a:lnTo>
                  <a:pt x="1419352" y="2147062"/>
                </a:lnTo>
                <a:lnTo>
                  <a:pt x="1379982" y="2176272"/>
                </a:lnTo>
                <a:lnTo>
                  <a:pt x="1337437" y="2204212"/>
                </a:lnTo>
                <a:lnTo>
                  <a:pt x="1292860" y="2230882"/>
                </a:lnTo>
                <a:lnTo>
                  <a:pt x="1239494" y="2258822"/>
                </a:lnTo>
                <a:lnTo>
                  <a:pt x="1185468" y="2282317"/>
                </a:lnTo>
                <a:lnTo>
                  <a:pt x="1131430" y="2301367"/>
                </a:lnTo>
                <a:lnTo>
                  <a:pt x="1077404" y="2315972"/>
                </a:lnTo>
                <a:lnTo>
                  <a:pt x="1023378" y="2327402"/>
                </a:lnTo>
                <a:lnTo>
                  <a:pt x="969352" y="2334387"/>
                </a:lnTo>
                <a:lnTo>
                  <a:pt x="915949" y="2338832"/>
                </a:lnTo>
                <a:lnTo>
                  <a:pt x="863193" y="2340102"/>
                </a:lnTo>
                <a:lnTo>
                  <a:pt x="1125080" y="2340102"/>
                </a:lnTo>
                <a:lnTo>
                  <a:pt x="1200721" y="2314702"/>
                </a:lnTo>
                <a:lnTo>
                  <a:pt x="1256017" y="2290572"/>
                </a:lnTo>
                <a:lnTo>
                  <a:pt x="1310640" y="2261997"/>
                </a:lnTo>
                <a:lnTo>
                  <a:pt x="1355217" y="2235327"/>
                </a:lnTo>
                <a:lnTo>
                  <a:pt x="1397127" y="2207387"/>
                </a:lnTo>
                <a:lnTo>
                  <a:pt x="1437132" y="2178177"/>
                </a:lnTo>
                <a:lnTo>
                  <a:pt x="1474089" y="2148332"/>
                </a:lnTo>
                <a:lnTo>
                  <a:pt x="1509014" y="2117217"/>
                </a:lnTo>
                <a:lnTo>
                  <a:pt x="1541399" y="2084832"/>
                </a:lnTo>
                <a:lnTo>
                  <a:pt x="1571879" y="2051812"/>
                </a:lnTo>
                <a:lnTo>
                  <a:pt x="1599946" y="2018157"/>
                </a:lnTo>
                <a:lnTo>
                  <a:pt x="1625346" y="1982597"/>
                </a:lnTo>
                <a:lnTo>
                  <a:pt x="1648840" y="1947037"/>
                </a:lnTo>
                <a:lnTo>
                  <a:pt x="1670431" y="1909572"/>
                </a:lnTo>
                <a:lnTo>
                  <a:pt x="1689481" y="1872107"/>
                </a:lnTo>
                <a:lnTo>
                  <a:pt x="1706626" y="1833372"/>
                </a:lnTo>
                <a:lnTo>
                  <a:pt x="1721993" y="1793367"/>
                </a:lnTo>
                <a:lnTo>
                  <a:pt x="1734693" y="1752727"/>
                </a:lnTo>
                <a:lnTo>
                  <a:pt x="1745488" y="1711452"/>
                </a:lnTo>
                <a:lnTo>
                  <a:pt x="1754377" y="1669542"/>
                </a:lnTo>
                <a:lnTo>
                  <a:pt x="1761363" y="1626362"/>
                </a:lnTo>
                <a:lnTo>
                  <a:pt x="1766443" y="1583182"/>
                </a:lnTo>
                <a:lnTo>
                  <a:pt x="1769618" y="1538732"/>
                </a:lnTo>
                <a:lnTo>
                  <a:pt x="1770888" y="1493012"/>
                </a:lnTo>
                <a:lnTo>
                  <a:pt x="1770252" y="1447292"/>
                </a:lnTo>
                <a:lnTo>
                  <a:pt x="1767713" y="1400937"/>
                </a:lnTo>
                <a:lnTo>
                  <a:pt x="1763902" y="1353947"/>
                </a:lnTo>
                <a:lnTo>
                  <a:pt x="1757552" y="1305687"/>
                </a:lnTo>
                <a:lnTo>
                  <a:pt x="1749933" y="1257427"/>
                </a:lnTo>
                <a:lnTo>
                  <a:pt x="1740408" y="1208532"/>
                </a:lnTo>
                <a:lnTo>
                  <a:pt x="1729613" y="1158240"/>
                </a:lnTo>
                <a:lnTo>
                  <a:pt x="1716913" y="1108075"/>
                </a:lnTo>
                <a:lnTo>
                  <a:pt x="1702181" y="1057275"/>
                </a:lnTo>
                <a:lnTo>
                  <a:pt x="1686306" y="1006475"/>
                </a:lnTo>
                <a:lnTo>
                  <a:pt x="1670431" y="960120"/>
                </a:lnTo>
                <a:lnTo>
                  <a:pt x="1652651" y="915035"/>
                </a:lnTo>
                <a:lnTo>
                  <a:pt x="1632965" y="871220"/>
                </a:lnTo>
                <a:lnTo>
                  <a:pt x="1612011" y="829310"/>
                </a:lnTo>
                <a:lnTo>
                  <a:pt x="1589151" y="788035"/>
                </a:lnTo>
                <a:lnTo>
                  <a:pt x="1564894" y="748029"/>
                </a:lnTo>
                <a:lnTo>
                  <a:pt x="1538859" y="709929"/>
                </a:lnTo>
                <a:lnTo>
                  <a:pt x="1512189" y="672465"/>
                </a:lnTo>
                <a:lnTo>
                  <a:pt x="1483614" y="636270"/>
                </a:lnTo>
                <a:lnTo>
                  <a:pt x="1453007" y="600710"/>
                </a:lnTo>
                <a:lnTo>
                  <a:pt x="1421892" y="567054"/>
                </a:lnTo>
                <a:lnTo>
                  <a:pt x="1389507" y="534035"/>
                </a:lnTo>
                <a:lnTo>
                  <a:pt x="1355217" y="502285"/>
                </a:lnTo>
                <a:lnTo>
                  <a:pt x="1320165" y="471804"/>
                </a:lnTo>
                <a:lnTo>
                  <a:pt x="1283970" y="441960"/>
                </a:lnTo>
                <a:lnTo>
                  <a:pt x="1246492" y="413385"/>
                </a:lnTo>
                <a:lnTo>
                  <a:pt x="1207706" y="385445"/>
                </a:lnTo>
                <a:lnTo>
                  <a:pt x="1168298" y="358775"/>
                </a:lnTo>
                <a:lnTo>
                  <a:pt x="1086307" y="307975"/>
                </a:lnTo>
                <a:lnTo>
                  <a:pt x="1000493" y="260985"/>
                </a:lnTo>
                <a:lnTo>
                  <a:pt x="956640" y="238760"/>
                </a:lnTo>
                <a:lnTo>
                  <a:pt x="911504" y="217170"/>
                </a:lnTo>
                <a:lnTo>
                  <a:pt x="819340" y="176529"/>
                </a:lnTo>
                <a:lnTo>
                  <a:pt x="772299" y="157479"/>
                </a:lnTo>
                <a:lnTo>
                  <a:pt x="724623" y="139065"/>
                </a:lnTo>
                <a:lnTo>
                  <a:pt x="676960" y="121285"/>
                </a:lnTo>
                <a:lnTo>
                  <a:pt x="628015" y="104140"/>
                </a:lnTo>
                <a:lnTo>
                  <a:pt x="578434" y="87629"/>
                </a:lnTo>
                <a:lnTo>
                  <a:pt x="528853" y="71754"/>
                </a:lnTo>
                <a:lnTo>
                  <a:pt x="478637" y="56515"/>
                </a:lnTo>
                <a:lnTo>
                  <a:pt x="428421" y="41910"/>
                </a:lnTo>
                <a:lnTo>
                  <a:pt x="402996" y="35560"/>
                </a:lnTo>
                <a:close/>
                <a:moveTo>
                  <a:pt x="129666" y="0"/>
                </a:moveTo>
                <a:lnTo>
                  <a:pt x="77547" y="2540"/>
                </a:lnTo>
                <a:lnTo>
                  <a:pt x="27967" y="8890"/>
                </a:lnTo>
                <a:lnTo>
                  <a:pt x="0" y="13970"/>
                </a:lnTo>
                <a:lnTo>
                  <a:pt x="0" y="52704"/>
                </a:lnTo>
                <a:lnTo>
                  <a:pt x="30510" y="45720"/>
                </a:lnTo>
                <a:lnTo>
                  <a:pt x="80090" y="38735"/>
                </a:lnTo>
                <a:lnTo>
                  <a:pt x="132207" y="35560"/>
                </a:lnTo>
                <a:lnTo>
                  <a:pt x="402996" y="35560"/>
                </a:lnTo>
                <a:lnTo>
                  <a:pt x="363588" y="25400"/>
                </a:lnTo>
                <a:lnTo>
                  <a:pt x="301294" y="13335"/>
                </a:lnTo>
                <a:lnTo>
                  <a:pt x="241541" y="5079"/>
                </a:lnTo>
                <a:lnTo>
                  <a:pt x="184340" y="635"/>
                </a:lnTo>
                <a:lnTo>
                  <a:pt x="12966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" name="bg object 27" descr=""/>
          <p:cNvPicPr/>
          <p:nvPr/>
        </p:nvPicPr>
        <p:blipFill>
          <a:blip r:embed="rId6"/>
          <a:stretch/>
        </p:blipFill>
        <p:spPr>
          <a:xfrm>
            <a:off x="3450240" y="8375760"/>
            <a:ext cx="657720" cy="307080"/>
          </a:xfrm>
          <a:prstGeom prst="rect">
            <a:avLst/>
          </a:prstGeom>
          <a:ln w="0">
            <a:noFill/>
          </a:ln>
        </p:spPr>
      </p:pic>
      <p:sp>
        <p:nvSpPr>
          <p:cNvPr id="12" name="bg object 28"/>
          <p:cNvSpPr/>
          <p:nvPr/>
        </p:nvSpPr>
        <p:spPr>
          <a:xfrm>
            <a:off x="6461640" y="2179440"/>
            <a:ext cx="1090080" cy="1880280"/>
          </a:xfrm>
          <a:custGeom>
            <a:avLst/>
            <a:gdLst/>
            <a:ahLst/>
            <a:rect l="l" t="t" r="r" b="b"/>
            <a:pathLst>
              <a:path w="1090929" h="1880870">
                <a:moveTo>
                  <a:pt x="1090548" y="0"/>
                </a:moveTo>
                <a:lnTo>
                  <a:pt x="1037716" y="10160"/>
                </a:lnTo>
                <a:lnTo>
                  <a:pt x="989330" y="20955"/>
                </a:lnTo>
                <a:lnTo>
                  <a:pt x="940435" y="33020"/>
                </a:lnTo>
                <a:lnTo>
                  <a:pt x="891413" y="46355"/>
                </a:lnTo>
                <a:lnTo>
                  <a:pt x="843025" y="60325"/>
                </a:lnTo>
                <a:lnTo>
                  <a:pt x="794004" y="74930"/>
                </a:lnTo>
                <a:lnTo>
                  <a:pt x="745109" y="90805"/>
                </a:lnTo>
                <a:lnTo>
                  <a:pt x="696087" y="107315"/>
                </a:lnTo>
                <a:lnTo>
                  <a:pt x="647064" y="125095"/>
                </a:lnTo>
                <a:lnTo>
                  <a:pt x="549147" y="161925"/>
                </a:lnTo>
                <a:lnTo>
                  <a:pt x="500761" y="181610"/>
                </a:lnTo>
                <a:lnTo>
                  <a:pt x="439038" y="208915"/>
                </a:lnTo>
                <a:lnTo>
                  <a:pt x="382396" y="237490"/>
                </a:lnTo>
                <a:lnTo>
                  <a:pt x="330835" y="267970"/>
                </a:lnTo>
                <a:lnTo>
                  <a:pt x="283083" y="300355"/>
                </a:lnTo>
                <a:lnTo>
                  <a:pt x="239903" y="333375"/>
                </a:lnTo>
                <a:lnTo>
                  <a:pt x="200406" y="367665"/>
                </a:lnTo>
                <a:lnTo>
                  <a:pt x="165481" y="403225"/>
                </a:lnTo>
                <a:lnTo>
                  <a:pt x="133604" y="439420"/>
                </a:lnTo>
                <a:lnTo>
                  <a:pt x="106298" y="476758"/>
                </a:lnTo>
                <a:lnTo>
                  <a:pt x="82041" y="514223"/>
                </a:lnTo>
                <a:lnTo>
                  <a:pt x="61087" y="552323"/>
                </a:lnTo>
                <a:lnTo>
                  <a:pt x="43941" y="591058"/>
                </a:lnTo>
                <a:lnTo>
                  <a:pt x="29210" y="629793"/>
                </a:lnTo>
                <a:lnTo>
                  <a:pt x="18414" y="668528"/>
                </a:lnTo>
                <a:lnTo>
                  <a:pt x="9525" y="706628"/>
                </a:lnTo>
                <a:lnTo>
                  <a:pt x="635" y="782828"/>
                </a:lnTo>
                <a:lnTo>
                  <a:pt x="0" y="820293"/>
                </a:lnTo>
                <a:lnTo>
                  <a:pt x="4444" y="893318"/>
                </a:lnTo>
                <a:lnTo>
                  <a:pt x="17779" y="961898"/>
                </a:lnTo>
                <a:lnTo>
                  <a:pt x="36956" y="1025398"/>
                </a:lnTo>
                <a:lnTo>
                  <a:pt x="62357" y="1083183"/>
                </a:lnTo>
                <a:lnTo>
                  <a:pt x="82041" y="1120648"/>
                </a:lnTo>
                <a:lnTo>
                  <a:pt x="145668" y="1221613"/>
                </a:lnTo>
                <a:lnTo>
                  <a:pt x="258317" y="1367028"/>
                </a:lnTo>
                <a:lnTo>
                  <a:pt x="426973" y="1538351"/>
                </a:lnTo>
                <a:lnTo>
                  <a:pt x="474598" y="1579626"/>
                </a:lnTo>
                <a:lnTo>
                  <a:pt x="524256" y="1617726"/>
                </a:lnTo>
                <a:lnTo>
                  <a:pt x="575817" y="1653286"/>
                </a:lnTo>
                <a:lnTo>
                  <a:pt x="628014" y="1686941"/>
                </a:lnTo>
                <a:lnTo>
                  <a:pt x="680846" y="1717421"/>
                </a:lnTo>
                <a:lnTo>
                  <a:pt x="734821" y="1745361"/>
                </a:lnTo>
                <a:lnTo>
                  <a:pt x="788923" y="1771396"/>
                </a:lnTo>
                <a:lnTo>
                  <a:pt x="843025" y="1795526"/>
                </a:lnTo>
                <a:lnTo>
                  <a:pt x="897763" y="1817116"/>
                </a:lnTo>
                <a:lnTo>
                  <a:pt x="951864" y="1836801"/>
                </a:lnTo>
                <a:lnTo>
                  <a:pt x="1005966" y="1855216"/>
                </a:lnTo>
                <a:lnTo>
                  <a:pt x="1090548" y="1880616"/>
                </a:lnTo>
                <a:lnTo>
                  <a:pt x="1090548" y="1853311"/>
                </a:lnTo>
                <a:lnTo>
                  <a:pt x="1065784" y="1846326"/>
                </a:lnTo>
                <a:lnTo>
                  <a:pt x="1014221" y="1830451"/>
                </a:lnTo>
                <a:lnTo>
                  <a:pt x="962024" y="1813306"/>
                </a:lnTo>
                <a:lnTo>
                  <a:pt x="909192" y="1794256"/>
                </a:lnTo>
                <a:lnTo>
                  <a:pt x="856361" y="1772666"/>
                </a:lnTo>
                <a:lnTo>
                  <a:pt x="803656" y="1749806"/>
                </a:lnTo>
                <a:lnTo>
                  <a:pt x="750823" y="1724406"/>
                </a:lnTo>
                <a:lnTo>
                  <a:pt x="698626" y="1697101"/>
                </a:lnTo>
                <a:lnTo>
                  <a:pt x="647064" y="1667256"/>
                </a:lnTo>
                <a:lnTo>
                  <a:pt x="596138" y="1635506"/>
                </a:lnTo>
                <a:lnTo>
                  <a:pt x="546608" y="1600581"/>
                </a:lnTo>
                <a:lnTo>
                  <a:pt x="498220" y="1563751"/>
                </a:lnTo>
                <a:lnTo>
                  <a:pt x="451738" y="1523746"/>
                </a:lnTo>
                <a:lnTo>
                  <a:pt x="288163" y="1357503"/>
                </a:lnTo>
                <a:lnTo>
                  <a:pt x="178815" y="1215898"/>
                </a:lnTo>
                <a:lnTo>
                  <a:pt x="117093" y="1118108"/>
                </a:lnTo>
                <a:lnTo>
                  <a:pt x="84582" y="1053338"/>
                </a:lnTo>
                <a:lnTo>
                  <a:pt x="62357" y="991743"/>
                </a:lnTo>
                <a:lnTo>
                  <a:pt x="46482" y="924433"/>
                </a:lnTo>
                <a:lnTo>
                  <a:pt x="38226" y="852678"/>
                </a:lnTo>
                <a:lnTo>
                  <a:pt x="37591" y="815213"/>
                </a:lnTo>
                <a:lnTo>
                  <a:pt x="39497" y="777113"/>
                </a:lnTo>
                <a:lnTo>
                  <a:pt x="43941" y="739013"/>
                </a:lnTo>
                <a:lnTo>
                  <a:pt x="50926" y="699643"/>
                </a:lnTo>
                <a:lnTo>
                  <a:pt x="60451" y="660908"/>
                </a:lnTo>
                <a:lnTo>
                  <a:pt x="73787" y="621538"/>
                </a:lnTo>
                <a:lnTo>
                  <a:pt x="89662" y="582803"/>
                </a:lnTo>
                <a:lnTo>
                  <a:pt x="109473" y="544068"/>
                </a:lnTo>
                <a:lnTo>
                  <a:pt x="132334" y="505333"/>
                </a:lnTo>
                <a:lnTo>
                  <a:pt x="159638" y="467995"/>
                </a:lnTo>
                <a:lnTo>
                  <a:pt x="190245" y="430530"/>
                </a:lnTo>
                <a:lnTo>
                  <a:pt x="224536" y="394970"/>
                </a:lnTo>
                <a:lnTo>
                  <a:pt x="263397" y="359410"/>
                </a:lnTo>
                <a:lnTo>
                  <a:pt x="306705" y="325755"/>
                </a:lnTo>
                <a:lnTo>
                  <a:pt x="354457" y="293370"/>
                </a:lnTo>
                <a:lnTo>
                  <a:pt x="406526" y="262255"/>
                </a:lnTo>
                <a:lnTo>
                  <a:pt x="463168" y="233045"/>
                </a:lnTo>
                <a:lnTo>
                  <a:pt x="525525" y="205740"/>
                </a:lnTo>
                <a:lnTo>
                  <a:pt x="574547" y="186055"/>
                </a:lnTo>
                <a:lnTo>
                  <a:pt x="623569" y="167005"/>
                </a:lnTo>
                <a:lnTo>
                  <a:pt x="672464" y="148590"/>
                </a:lnTo>
                <a:lnTo>
                  <a:pt x="721487" y="130810"/>
                </a:lnTo>
                <a:lnTo>
                  <a:pt x="770509" y="114300"/>
                </a:lnTo>
                <a:lnTo>
                  <a:pt x="819531" y="98425"/>
                </a:lnTo>
                <a:lnTo>
                  <a:pt x="868553" y="83820"/>
                </a:lnTo>
                <a:lnTo>
                  <a:pt x="917447" y="69850"/>
                </a:lnTo>
                <a:lnTo>
                  <a:pt x="966469" y="57150"/>
                </a:lnTo>
                <a:lnTo>
                  <a:pt x="1015491" y="45720"/>
                </a:lnTo>
                <a:lnTo>
                  <a:pt x="1063879" y="34925"/>
                </a:lnTo>
                <a:lnTo>
                  <a:pt x="1090548" y="29845"/>
                </a:lnTo>
                <a:lnTo>
                  <a:pt x="1090548" y="0"/>
                </a:lnTo>
                <a:close/>
              </a:path>
            </a:pathLst>
          </a:custGeom>
          <a:solidFill>
            <a:srgbClr val="b0cc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" name="bg object 29" descr=""/>
          <p:cNvPicPr/>
          <p:nvPr/>
        </p:nvPicPr>
        <p:blipFill>
          <a:blip r:embed="rId7"/>
          <a:stretch/>
        </p:blipFill>
        <p:spPr>
          <a:xfrm>
            <a:off x="3517560" y="1798200"/>
            <a:ext cx="608760" cy="113940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ftr" idx="1"/>
          </p:nvPr>
        </p:nvSpPr>
        <p:spPr>
          <a:xfrm>
            <a:off x="2569320" y="9945000"/>
            <a:ext cx="241740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 idx="2"/>
          </p:nvPr>
        </p:nvSpPr>
        <p:spPr>
          <a:xfrm>
            <a:off x="5440680" y="9945000"/>
            <a:ext cx="173736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EAFD57-0833-41AA-A8A3-64D8D34DF6F8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3"/>
          </p:nvPr>
        </p:nvSpPr>
        <p:spPr>
          <a:xfrm>
            <a:off x="378000" y="9945000"/>
            <a:ext cx="173736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602800" y="6569640"/>
            <a:ext cx="2350080" cy="1800000"/>
          </a:xfrm>
          <a:prstGeom prst="rect">
            <a:avLst/>
          </a:prstGeom>
          <a:noFill/>
          <a:ln w="0">
            <a:noFill/>
          </a:ln>
        </p:spPr>
        <p:txBody>
          <a:bodyPr lIns="0" rIns="0" tIns="14760" bIns="0" anchor="t">
            <a:noAutofit/>
          </a:bodyPr>
          <a:p>
            <a:pPr marL="39960">
              <a:lnSpc>
                <a:spcPct val="100000"/>
              </a:lnSpc>
              <a:spcBef>
                <a:spcPts val="116"/>
              </a:spcBef>
              <a:buNone/>
            </a:pPr>
            <a:r>
              <a:rPr b="0" lang="en-US" sz="4500" spc="-12" strike="noStrike">
                <a:solidFill>
                  <a:srgbClr val="b0cced"/>
                </a:solidFill>
                <a:latin typeface="Lucida Sans"/>
              </a:rPr>
              <a:t>Autismo</a:t>
            </a:r>
            <a:endParaRPr b="0" lang="en-US" sz="4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2022-07-29T03:09:17Z</dcterms:created>
  <dc:creator/>
  <dc:description/>
  <dc:language>en-US</dc:language>
  <cp:lastModifiedBy/>
  <dcterms:modified xsi:type="dcterms:W3CDTF">2022-07-29T03:09:17Z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2022-07-29T00:00:00Z</vt:filetime>
  </property>
  <property fmtid="{D5CDD505-2E9C-101B-9397-08002B2CF9AE}" pid="5" name="PresentationFormat">
    <vt:lpwstr>On-screen Show (4:3)</vt:lpwstr>
  </property>
</Properties>
</file>