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30D8B2-E76F-4DCD-B4B9-885A23536BC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777204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0" y="4632840"/>
            <a:ext cx="777204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072320-C499-444A-AF69-A1F9A7AB07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98268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0" y="463284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982680" y="463284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43240D-163D-4F04-8178-22E0414D13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2628000" y="357228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5255640" y="357228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0" y="463284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2628000" y="463284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5255640" y="4632840"/>
            <a:ext cx="250236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FD13E2-E2C2-48C5-9922-6D1B81636B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0" y="3572280"/>
            <a:ext cx="777204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7726D4-D56C-4F2B-A6CA-EBD845062A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777204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7F31BE-FEA8-487D-8202-B9CC4C40BE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379260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82680" y="3572280"/>
            <a:ext cx="379260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B4900F-E290-495F-B884-401777BF70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9EAD76-FFB9-4A6E-9D39-A69D577E34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572760" y="1200600"/>
            <a:ext cx="6626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5F2B44-B420-4C45-8CAE-7C3F34BFCC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82680" y="3572280"/>
            <a:ext cx="379260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0" y="463284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3EACF5-92D9-4024-88DF-94E8096152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379260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98268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982680" y="463284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A3FAFC-035A-4678-9240-7C981630DE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82680" y="3572280"/>
            <a:ext cx="379260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0" y="4632840"/>
            <a:ext cx="7772040" cy="96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EFDA50-588A-4707-B5CB-39D38A6F77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0" y="1972080"/>
            <a:ext cx="4699800" cy="475200"/>
          </a:xfrm>
          <a:custGeom>
            <a:avLst/>
            <a:gdLst/>
            <a:ahLst/>
            <a:rect l="l" t="t" r="r" b="b"/>
            <a:pathLst>
              <a:path w="4700270" h="475614">
                <a:moveTo>
                  <a:pt x="0" y="475488"/>
                </a:moveTo>
                <a:lnTo>
                  <a:pt x="4700016" y="475488"/>
                </a:lnTo>
                <a:lnTo>
                  <a:pt x="4700016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solidFill>
            <a:srgbClr val="52525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0" y="1152000"/>
            <a:ext cx="4699800" cy="581760"/>
          </a:xfrm>
          <a:custGeom>
            <a:avLst/>
            <a:gdLst/>
            <a:ahLst/>
            <a:rect l="l" t="t" r="r" b="b"/>
            <a:pathLst>
              <a:path w="4700270" h="582294">
                <a:moveTo>
                  <a:pt x="0" y="582167"/>
                </a:moveTo>
                <a:lnTo>
                  <a:pt x="4700016" y="582167"/>
                </a:lnTo>
                <a:lnTo>
                  <a:pt x="4700016" y="0"/>
                </a:lnTo>
                <a:lnTo>
                  <a:pt x="0" y="0"/>
                </a:lnTo>
                <a:lnTo>
                  <a:pt x="0" y="582167"/>
                </a:lnTo>
                <a:close/>
              </a:path>
            </a:pathLst>
          </a:custGeom>
          <a:solidFill>
            <a:srgbClr val="52525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7232760" y="1905120"/>
            <a:ext cx="539280" cy="560880"/>
          </a:xfrm>
          <a:custGeom>
            <a:avLst/>
            <a:gdLst/>
            <a:ahLst/>
            <a:rect l="l" t="t" r="r" b="b"/>
            <a:pathLst>
              <a:path w="539750" h="561339">
                <a:moveTo>
                  <a:pt x="0" y="560831"/>
                </a:moveTo>
                <a:lnTo>
                  <a:pt x="539496" y="560831"/>
                </a:lnTo>
                <a:lnTo>
                  <a:pt x="539496" y="0"/>
                </a:lnTo>
                <a:lnTo>
                  <a:pt x="0" y="0"/>
                </a:lnTo>
                <a:lnTo>
                  <a:pt x="0" y="560831"/>
                </a:lnTo>
                <a:close/>
              </a:path>
            </a:pathLst>
          </a:custGeom>
          <a:solidFill>
            <a:srgbClr val="ec7c3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7232760" y="1152000"/>
            <a:ext cx="539280" cy="515160"/>
          </a:xfrm>
          <a:custGeom>
            <a:avLst/>
            <a:gdLst/>
            <a:ahLst/>
            <a:rect l="l" t="t" r="r" b="b"/>
            <a:pathLst>
              <a:path w="539750" h="515619">
                <a:moveTo>
                  <a:pt x="0" y="515111"/>
                </a:moveTo>
                <a:lnTo>
                  <a:pt x="539496" y="515111"/>
                </a:lnTo>
                <a:lnTo>
                  <a:pt x="539496" y="0"/>
                </a:lnTo>
                <a:lnTo>
                  <a:pt x="0" y="0"/>
                </a:lnTo>
                <a:lnTo>
                  <a:pt x="0" y="515111"/>
                </a:lnTo>
                <a:close/>
              </a:path>
            </a:pathLst>
          </a:custGeom>
          <a:solidFill>
            <a:srgbClr val="ec7c3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37600" y="2913840"/>
            <a:ext cx="774360" cy="200880"/>
          </a:xfrm>
          <a:custGeom>
            <a:avLst/>
            <a:gdLst/>
            <a:ahLst/>
            <a:rect l="l" t="t" r="r" b="b"/>
            <a:pathLst>
              <a:path w="774700" h="201294">
                <a:moveTo>
                  <a:pt x="774192" y="0"/>
                </a:moveTo>
                <a:lnTo>
                  <a:pt x="0" y="0"/>
                </a:lnTo>
                <a:lnTo>
                  <a:pt x="0" y="201168"/>
                </a:lnTo>
                <a:lnTo>
                  <a:pt x="774192" y="201168"/>
                </a:lnTo>
                <a:lnTo>
                  <a:pt x="774192" y="0"/>
                </a:lnTo>
                <a:close/>
              </a:path>
            </a:pathLst>
          </a:custGeom>
          <a:solidFill>
            <a:srgbClr val="52525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999720" y="2944440"/>
            <a:ext cx="3477600" cy="121680"/>
          </a:xfrm>
          <a:custGeom>
            <a:avLst/>
            <a:gdLst/>
            <a:ahLst/>
            <a:rect l="l" t="t" r="r" b="b"/>
            <a:pathLst>
              <a:path w="3477895" h="121919">
                <a:moveTo>
                  <a:pt x="3477767" y="0"/>
                </a:moveTo>
                <a:lnTo>
                  <a:pt x="0" y="0"/>
                </a:lnTo>
                <a:lnTo>
                  <a:pt x="0" y="121920"/>
                </a:lnTo>
                <a:lnTo>
                  <a:pt x="3477767" y="121920"/>
                </a:lnTo>
                <a:lnTo>
                  <a:pt x="3477767" y="0"/>
                </a:lnTo>
                <a:close/>
              </a:path>
            </a:pathLst>
          </a:custGeom>
          <a:solidFill>
            <a:srgbClr val="ec7c3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bg object 22" descr=""/>
          <p:cNvPicPr/>
          <p:nvPr/>
        </p:nvPicPr>
        <p:blipFill>
          <a:blip r:embed="rId2"/>
          <a:stretch/>
        </p:blipFill>
        <p:spPr>
          <a:xfrm>
            <a:off x="15120" y="7848720"/>
            <a:ext cx="7756920" cy="126108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3"/>
          <a:stretch/>
        </p:blipFill>
        <p:spPr>
          <a:xfrm>
            <a:off x="6858000" y="7839360"/>
            <a:ext cx="914040" cy="128592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6626520" cy="39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400" spc="-1" strike="noStrike">
                <a:latin typeface="Calibri"/>
              </a:rPr>
              <a:t>Click to edit the title text format</a:t>
            </a:r>
            <a:endParaRPr b="0" lang="en-US" sz="24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0" y="3572280"/>
            <a:ext cx="7772040" cy="202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CB69E5-F813-4341-BC1F-CEC9D00B4B0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72760" y="1200600"/>
            <a:ext cx="29512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-1" strike="noStrike">
                <a:solidFill>
                  <a:srgbClr val="ffffff"/>
                </a:solidFill>
                <a:latin typeface="Arial Black"/>
              </a:rPr>
              <a:t>Nombre:</a:t>
            </a:r>
            <a:r>
              <a:rPr b="0" lang="en-US" sz="2400" spc="-41" strike="noStrike">
                <a:solidFill>
                  <a:srgbClr val="ffffff"/>
                </a:solidFill>
                <a:latin typeface="Arial Black"/>
              </a:rPr>
              <a:t> </a:t>
            </a:r>
            <a:r>
              <a:rPr b="0" lang="en-US" sz="2400" spc="-12" strike="noStrike">
                <a:solidFill>
                  <a:srgbClr val="ffffff"/>
                </a:solidFill>
                <a:latin typeface="Arial Black"/>
              </a:rPr>
              <a:t>…………..</a:t>
            </a:r>
            <a:endParaRPr b="0" lang="en-US" sz="2400" spc="-1" strike="noStrike">
              <a:latin typeface="Calibri"/>
            </a:endParaRPr>
          </a:p>
        </p:txBody>
      </p:sp>
      <p:sp>
        <p:nvSpPr>
          <p:cNvPr id="50" name="object 3"/>
          <p:cNvSpPr/>
          <p:nvPr/>
        </p:nvSpPr>
        <p:spPr>
          <a:xfrm>
            <a:off x="520920" y="8222400"/>
            <a:ext cx="276588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-1" strike="noStrike">
                <a:solidFill>
                  <a:srgbClr val="ffffff"/>
                </a:solidFill>
                <a:latin typeface="Arial Black"/>
              </a:rPr>
              <a:t>Autora:</a:t>
            </a:r>
            <a:r>
              <a:rPr b="0" lang="en-US" sz="2400" spc="-32" strike="noStrike">
                <a:solidFill>
                  <a:srgbClr val="ffffff"/>
                </a:solidFill>
                <a:latin typeface="Arial Black"/>
              </a:rPr>
              <a:t> </a:t>
            </a:r>
            <a:r>
              <a:rPr b="0" lang="en-US" sz="2400" spc="-12" strike="noStrike">
                <a:solidFill>
                  <a:srgbClr val="ffffff"/>
                </a:solidFill>
                <a:latin typeface="Arial Black"/>
              </a:rPr>
              <a:t>…………..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1" name="object 4"/>
          <p:cNvGrpSpPr/>
          <p:nvPr/>
        </p:nvGrpSpPr>
        <p:grpSpPr>
          <a:xfrm>
            <a:off x="246960" y="6077880"/>
            <a:ext cx="4239360" cy="197640"/>
            <a:chOff x="246960" y="6077880"/>
            <a:chExt cx="4239360" cy="197640"/>
          </a:xfrm>
        </p:grpSpPr>
        <p:sp>
          <p:nvSpPr>
            <p:cNvPr id="52" name="object 5"/>
            <p:cNvSpPr/>
            <p:nvPr/>
          </p:nvSpPr>
          <p:spPr>
            <a:xfrm>
              <a:off x="246960" y="6077880"/>
              <a:ext cx="774360" cy="197640"/>
            </a:xfrm>
            <a:custGeom>
              <a:avLst/>
              <a:gdLst/>
              <a:ahLst/>
              <a:rect l="l" t="t" r="r" b="b"/>
              <a:pathLst>
                <a:path w="774700" h="198120">
                  <a:moveTo>
                    <a:pt x="774192" y="0"/>
                  </a:moveTo>
                  <a:lnTo>
                    <a:pt x="0" y="0"/>
                  </a:lnTo>
                  <a:lnTo>
                    <a:pt x="0" y="198120"/>
                  </a:lnTo>
                  <a:lnTo>
                    <a:pt x="774192" y="198120"/>
                  </a:lnTo>
                  <a:lnTo>
                    <a:pt x="774192" y="0"/>
                  </a:lnTo>
                  <a:close/>
                </a:path>
              </a:pathLst>
            </a:custGeom>
            <a:solidFill>
              <a:srgbClr val="52525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6"/>
            <p:cNvSpPr/>
            <p:nvPr/>
          </p:nvSpPr>
          <p:spPr>
            <a:xfrm>
              <a:off x="1008720" y="6105240"/>
              <a:ext cx="3477600" cy="124560"/>
            </a:xfrm>
            <a:custGeom>
              <a:avLst/>
              <a:gdLst/>
              <a:ahLst/>
              <a:rect l="l" t="t" r="r" b="b"/>
              <a:pathLst>
                <a:path w="3477895" h="125095">
                  <a:moveTo>
                    <a:pt x="3477767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3477767" y="124967"/>
                  </a:lnTo>
                  <a:lnTo>
                    <a:pt x="3477767" y="0"/>
                  </a:lnTo>
                  <a:close/>
                </a:path>
              </a:pathLst>
            </a:custGeom>
            <a:solidFill>
              <a:srgbClr val="ec7c3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4" name="object 7"/>
          <p:cNvSpPr/>
          <p:nvPr/>
        </p:nvSpPr>
        <p:spPr>
          <a:xfrm>
            <a:off x="0" y="3572280"/>
            <a:ext cx="5324760" cy="1214640"/>
          </a:xfrm>
          <a:prstGeom prst="rect">
            <a:avLst/>
          </a:prstGeom>
          <a:noFill/>
          <a:ln w="18288">
            <a:solidFill>
              <a:srgbClr val="41709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520" bIns="0" anchor="t">
            <a:spAutoFit/>
          </a:bodyPr>
          <a:p>
            <a:pPr>
              <a:lnSpc>
                <a:spcPct val="100000"/>
              </a:lnSpc>
              <a:spcBef>
                <a:spcPts val="20"/>
              </a:spcBef>
              <a:buNone/>
            </a:pPr>
            <a:endParaRPr b="0" lang="en-US" sz="4350" spc="-1" strike="noStrike">
              <a:latin typeface="Arial"/>
            </a:endParaRPr>
          </a:p>
          <a:p>
            <a:pPr marL="295200">
              <a:lnSpc>
                <a:spcPct val="100000"/>
              </a:lnSpc>
              <a:buNone/>
            </a:pPr>
            <a:r>
              <a:rPr b="1" lang="en-US" sz="3600" spc="-1" strike="noStrike">
                <a:solidFill>
                  <a:srgbClr val="404040"/>
                </a:solidFill>
                <a:latin typeface="Calibri"/>
              </a:rPr>
              <a:t>Portadas</a:t>
            </a:r>
            <a:r>
              <a:rPr b="1" lang="en-US" sz="3600" spc="-15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404040"/>
                </a:solidFill>
                <a:latin typeface="Calibri"/>
              </a:rPr>
              <a:t>para</a:t>
            </a:r>
            <a:r>
              <a:rPr b="1" lang="en-US" sz="3600" spc="-7" strike="noStrike">
                <a:solidFill>
                  <a:srgbClr val="404040"/>
                </a:solidFill>
                <a:latin typeface="Calibri"/>
              </a:rPr>
              <a:t> </a:t>
            </a:r>
            <a:r>
              <a:rPr b="1" lang="en-US" sz="3600" spc="-12" strike="noStrike">
                <a:solidFill>
                  <a:srgbClr val="404040"/>
                </a:solidFill>
                <a:latin typeface="Calibri"/>
              </a:rPr>
              <a:t>cuadernos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2022-07-29T06:58:29Z</dcterms:created>
  <dc:creator/>
  <dc:description/>
  <dc:language>en-US</dc:language>
  <cp:lastModifiedBy/>
  <dcterms:modified xsi:type="dcterms:W3CDTF">2022-07-29T06:58:29Z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