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47FC28-6E2A-478B-8EE6-F3A0255122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AAF89C-4B27-4F81-A025-9927CF427B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5771A6-5739-46E1-A1A5-EB7D0D24B8F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5D36B1-72C1-4432-BE57-15BEADB0FF7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612FC9-460B-40C5-A861-FBFC91EA11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FE7E2D-1212-497F-B497-BE888A2E14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591255-0BC4-4C4F-8172-80D2498C57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F63176-0A3F-4E3A-A06D-F6DC0C8D53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70320" y="2283480"/>
            <a:ext cx="621540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017E68-B9C3-4F98-8D17-D43A4B6E1B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01B43A-7AA0-473C-81B5-27665ABB44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BB3F7A-E93D-48C3-BDA0-48C598EB43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453130-7DB6-4FA1-9BC6-8A25B5F530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70320" y="2283480"/>
            <a:ext cx="621540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5E7A8E0-BB3F-422C-ABA0-E1FC11FC6C3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670320" y="2283480"/>
            <a:ext cx="4450320" cy="59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  <a:tabLst>
                <a:tab algn="l" pos="2067480"/>
              </a:tabLst>
            </a:pPr>
            <a:r>
              <a:rPr b="0" lang="en-US" sz="3850" spc="834" strike="noStrike">
                <a:latin typeface="Arial"/>
              </a:rPr>
              <a:t>Hola</a:t>
            </a:r>
            <a:r>
              <a:rPr b="0" lang="en-US" sz="3850" spc="-1" strike="noStrike">
                <a:latin typeface="Arial"/>
              </a:rPr>
              <a:t>	</a:t>
            </a:r>
            <a:r>
              <a:rPr b="0" lang="en-US" sz="3850" spc="568" strike="noStrike">
                <a:latin typeface="Arial"/>
              </a:rPr>
              <a:t>Marzo!!!</a:t>
            </a:r>
            <a:endParaRPr b="0" lang="en-US" sz="385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789200" y="3042360"/>
            <a:ext cx="2304720" cy="5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3450" spc="134" strike="noStrike">
                <a:latin typeface="Calibri"/>
              </a:rPr>
              <a:t>Estoy</a:t>
            </a:r>
            <a:r>
              <a:rPr b="0" lang="en-US" sz="3450" spc="97" strike="noStrike">
                <a:latin typeface="Calibri"/>
              </a:rPr>
              <a:t> </a:t>
            </a:r>
            <a:r>
              <a:rPr b="0" lang="en-US" sz="3450" spc="134" strike="noStrike">
                <a:latin typeface="Calibri"/>
              </a:rPr>
              <a:t>listo..</a:t>
            </a:r>
            <a:endParaRPr b="0" lang="en-US" sz="34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2022-07-29T03:22:00Z</dcterms:created>
  <dc:creator/>
  <dc:description/>
  <dc:language>en-US</dc:language>
  <cp:lastModifiedBy/>
  <dcterms:modified xsi:type="dcterms:W3CDTF">2022-07-29T03:22:00Z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