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764CF7-02D9-4877-AABB-BB4E0860EE1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69560" y="329040"/>
            <a:ext cx="3833280" cy="201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1ED7B3-4483-4FEE-96CC-98CB9F558CD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69560" y="329040"/>
            <a:ext cx="3833280" cy="201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7028C7-E70B-4A04-9748-B7D253ADF84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69560" y="329040"/>
            <a:ext cx="3833280" cy="201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A0D3A2-B143-42EB-B608-6C8134BDD9A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69560" y="329040"/>
            <a:ext cx="3833280" cy="201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950193-50B3-4F30-982A-8CDB432B309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969560" y="329040"/>
            <a:ext cx="3833280" cy="201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C28F31-9CA8-4E16-BC06-14A4E8D85C7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69560" y="329040"/>
            <a:ext cx="3833280" cy="201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8C561E-535E-44CE-B1E0-9E1F29CBC2D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69560" y="329040"/>
            <a:ext cx="3833280" cy="201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DD6D6E-9F54-4829-94C7-78916A0350C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969560" y="329040"/>
            <a:ext cx="3833280" cy="935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9C4C2B-CC06-4A99-B08E-7B99562C6BC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69560" y="329040"/>
            <a:ext cx="3833280" cy="201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C5605D-606E-4790-9BBB-28BEADAFCF0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69560" y="329040"/>
            <a:ext cx="3833280" cy="201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19076A-C821-4303-A9F3-AC72D1466E8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69560" y="329040"/>
            <a:ext cx="3833280" cy="201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7EAF20-36AC-41D0-8755-C48B84794D4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969560" y="329040"/>
            <a:ext cx="3833280" cy="201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0000" spc="-1" strike="noStrike">
                <a:latin typeface="Calibri"/>
              </a:rPr>
              <a:t>Click to edit the title text format</a:t>
            </a:r>
            <a:endParaRPr b="0" lang="en-US" sz="10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ADCDBB8-8703-4F49-A401-5AAD520D9F1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969560" y="329040"/>
            <a:ext cx="3833280" cy="200376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33920" algn="ctr">
              <a:lnSpc>
                <a:spcPct val="100000"/>
              </a:lnSpc>
              <a:spcBef>
                <a:spcPts val="111"/>
              </a:spcBef>
              <a:buNone/>
            </a:pPr>
            <a:r>
              <a:rPr b="1" lang="en-US" sz="10000" spc="-12" strike="noStrike">
                <a:solidFill>
                  <a:srgbClr val="ffffff"/>
                </a:solidFill>
                <a:latin typeface="Arial"/>
              </a:rPr>
              <a:t>Inglés</a:t>
            </a:r>
            <a:endParaRPr b="0" lang="en-US" sz="10000" spc="-1" strike="noStrike">
              <a:latin typeface="Calibri"/>
            </a:endParaRPr>
          </a:p>
          <a:p>
            <a:pPr marL="133920" algn="ctr">
              <a:lnSpc>
                <a:spcPct val="100000"/>
              </a:lnSpc>
              <a:spcBef>
                <a:spcPts val="1749"/>
              </a:spcBef>
              <a:buNone/>
            </a:pPr>
            <a:r>
              <a:rPr b="0" lang="en-US" sz="16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6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6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694600" y="8116920"/>
            <a:ext cx="2352960" cy="1264680"/>
          </a:xfrm>
          <a:custGeom>
            <a:avLst/>
            <a:gdLst/>
            <a:ahLst/>
            <a:rect l="l" t="t" r="r" b="b"/>
            <a:pathLst>
              <a:path w="2353310" h="1264920">
                <a:moveTo>
                  <a:pt x="0" y="1264920"/>
                </a:moveTo>
                <a:lnTo>
                  <a:pt x="2353056" y="1264920"/>
                </a:lnTo>
                <a:lnTo>
                  <a:pt x="2353056" y="0"/>
                </a:lnTo>
                <a:lnTo>
                  <a:pt x="0" y="0"/>
                </a:lnTo>
                <a:lnTo>
                  <a:pt x="0" y="1264920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object 4"/>
          <p:cNvSpPr/>
          <p:nvPr/>
        </p:nvSpPr>
        <p:spPr>
          <a:xfrm>
            <a:off x="2780640" y="8304480"/>
            <a:ext cx="2055240" cy="75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2033280"/>
              </a:tabLst>
            </a:pPr>
            <a:r>
              <a:rPr b="1" lang="en-US" sz="1100" spc="-1" strike="noStrike">
                <a:solidFill>
                  <a:srgbClr val="ffffff"/>
                </a:solidFill>
                <a:latin typeface="Calibri"/>
              </a:rPr>
              <a:t>Nombres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16"/>
              </a:spcBef>
              <a:buNone/>
              <a:tabLst>
                <a:tab algn="l" pos="2042280"/>
              </a:tabLst>
            </a:pPr>
            <a:r>
              <a:rPr b="1" lang="en-US" sz="1100" spc="-1" strike="noStrike">
                <a:solidFill>
                  <a:srgbClr val="ffffff"/>
                </a:solidFill>
                <a:latin typeface="Calibri"/>
              </a:rPr>
              <a:t>Apellidos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41"/>
              </a:spcBef>
              <a:buNone/>
              <a:tabLst>
                <a:tab algn="l" pos="2042280"/>
              </a:tabLst>
            </a:pPr>
            <a:r>
              <a:rPr b="1" lang="en-US" sz="1100" spc="-1" strike="noStrike">
                <a:solidFill>
                  <a:srgbClr val="ffffff"/>
                </a:solidFill>
                <a:latin typeface="Calibri"/>
              </a:rPr>
              <a:t>Curso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2022-07-29T04:41:58Z</dcterms:created>
  <dc:creator/>
  <dc:description/>
  <dc:language>en-US</dc:language>
  <cp:lastModifiedBy/>
  <dcterms:modified xsi:type="dcterms:W3CDTF">2022-07-29T04:41:58Z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