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Cooper Black" panose="00000000000000000000" pitchFamily="18" charset="1"/>
      <p:regular r:id="rId8"/>
    </p:embeddedFont>
    <p:embeddedFont>
      <p:font typeface="Mistral" panose="00000000000000000000" pitchFamily="66" charset="1"/>
      <p:regular r:id="rId9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Cooper Black"/>
                <a:cs typeface="Cooper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Cooper Black"/>
                <a:cs typeface="Cooper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Cooper Black"/>
                <a:cs typeface="Cooper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39696" cy="1069238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929127" y="0"/>
            <a:ext cx="4629912" cy="106923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1062" y="1990420"/>
            <a:ext cx="3760724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Cooper Black"/>
                <a:cs typeface="Cooper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Español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08303"/>
            <a:ext cx="1947671" cy="6428232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90415" y="3419855"/>
            <a:ext cx="2389632" cy="4099559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694740" y="8141175"/>
            <a:ext cx="1181735" cy="137096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2000" spc="-10">
                <a:latin typeface="Mistral"/>
                <a:cs typeface="Mistral"/>
              </a:rPr>
              <a:t>NOMBRE:</a:t>
            </a:r>
            <a:endParaRPr sz="2000">
              <a:latin typeface="Mistral"/>
              <a:cs typeface="Mistral"/>
            </a:endParaRPr>
          </a:p>
          <a:p>
            <a:pPr marL="12700" marR="5080">
              <a:lnSpc>
                <a:spcPts val="3620"/>
              </a:lnSpc>
              <a:spcBef>
                <a:spcPts val="275"/>
              </a:spcBef>
            </a:pPr>
            <a:r>
              <a:rPr dirty="0" cap="small" sz="2400" spc="-5">
                <a:latin typeface="Mistral"/>
                <a:cs typeface="Mistral"/>
              </a:rPr>
              <a:t>GR</a:t>
            </a:r>
            <a:r>
              <a:rPr dirty="0" cap="small" sz="2400" spc="-10">
                <a:latin typeface="Mistral"/>
                <a:cs typeface="Mistral"/>
              </a:rPr>
              <a:t>U</a:t>
            </a:r>
            <a:r>
              <a:rPr dirty="0" cap="small" sz="2400" spc="-5">
                <a:latin typeface="Mistral"/>
                <a:cs typeface="Mistral"/>
              </a:rPr>
              <a:t>PO</a:t>
            </a:r>
            <a:r>
              <a:rPr dirty="0" cap="small" sz="2400" spc="-95">
                <a:latin typeface="Mistral"/>
                <a:cs typeface="Mistral"/>
              </a:rPr>
              <a:t>:</a:t>
            </a:r>
            <a:r>
              <a:rPr dirty="0" cap="small" sz="2400" spc="20">
                <a:latin typeface="Mistral"/>
                <a:cs typeface="Mistral"/>
              </a:rPr>
              <a:t> </a:t>
            </a:r>
            <a:r>
              <a:rPr dirty="0" cap="small" sz="2400" spc="45">
                <a:latin typeface="Mistral"/>
                <a:cs typeface="Mistral"/>
              </a:rPr>
              <a:t>p</a:t>
            </a:r>
            <a:r>
              <a:rPr dirty="0" cap="small" sz="2400" spc="30">
                <a:latin typeface="Mistral"/>
                <a:cs typeface="Mistral"/>
              </a:rPr>
              <a:t>r</a:t>
            </a:r>
            <a:r>
              <a:rPr dirty="0" cap="small" sz="2400" spc="30">
                <a:latin typeface="Mistral"/>
                <a:cs typeface="Mistral"/>
              </a:rPr>
              <a:t>ofes</a:t>
            </a:r>
            <a:r>
              <a:rPr dirty="0" cap="small" sz="2400" spc="45">
                <a:latin typeface="Mistral"/>
                <a:cs typeface="Mistral"/>
              </a:rPr>
              <a:t>o</a:t>
            </a:r>
            <a:r>
              <a:rPr dirty="0" cap="small" sz="2400" spc="50">
                <a:latin typeface="Mistral"/>
                <a:cs typeface="Mistral"/>
              </a:rPr>
              <a:t>r</a:t>
            </a:r>
            <a:r>
              <a:rPr dirty="0" cap="small" sz="2400" spc="-195">
                <a:latin typeface="Mistral"/>
                <a:cs typeface="Mistral"/>
              </a:rPr>
              <a:t>@:</a:t>
            </a:r>
            <a:endParaRPr sz="2400">
              <a:latin typeface="Mistral"/>
              <a:cs typeface="Mistral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7196327"/>
            <a:ext cx="7559040" cy="33863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2022-05-08T07:50:34Z</dcterms:created>
  <dcterms:modified xsi:type="dcterms:W3CDTF">2022-05-08T07:50:34Z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