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5.png" ContentType="image/png"/>
  <Override PartName="/ppt/media/image2.jpeg" ContentType="image/jpeg"/>
  <Override PartName="/ppt/media/image3.png" ContentType="image/png"/>
  <Override PartName="/ppt/media/image4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B2FA1D2-8D5E-4B41-B11F-F1C609FF479E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3B6C568-1156-403E-8DBB-9DB9C9A21BB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BC9257F-1F66-40E0-A5F7-C81AD66DB7B1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27536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51188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3884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/>
          </p:nvPr>
        </p:nvSpPr>
        <p:spPr>
          <a:xfrm>
            <a:off x="27536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/>
          </p:nvPr>
        </p:nvSpPr>
        <p:spPr>
          <a:xfrm>
            <a:off x="51188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29D6D46-3BC7-4BD5-951B-20B090621AC2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041ED32-EF48-47DB-A9B2-BD3D1D938C6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35ADA32-14D4-4640-AA3E-6764CFD1BCA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13015E1-CA86-4C72-9B1C-43F4E5D78E6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CC73A03-31D4-460E-99C7-D076CFACE6C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388440" y="401040"/>
            <a:ext cx="6994800" cy="7784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C940B2B-317B-46BB-ABF5-47F2B9255E7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DCD9A7B-7134-4C14-97F4-52A58D2B44E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4D9DB58-2FF4-4FBA-A4FA-122BB360435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8441F20-6DAB-4356-8220-38EEE497EAB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5153400"/>
          </a:xfrm>
          <a:prstGeom prst="rect">
            <a:avLst/>
          </a:prstGeom>
          <a:ln w="0">
            <a:noFill/>
          </a:ln>
        </p:spPr>
      </p:pic>
      <p:pic>
        <p:nvPicPr>
          <p:cNvPr id="1" name="bg object 17" descr=""/>
          <p:cNvPicPr/>
          <p:nvPr/>
        </p:nvPicPr>
        <p:blipFill>
          <a:blip r:embed="rId3"/>
          <a:stretch/>
        </p:blipFill>
        <p:spPr>
          <a:xfrm>
            <a:off x="0" y="8793360"/>
            <a:ext cx="7772040" cy="1264680"/>
          </a:xfrm>
          <a:prstGeom prst="rect">
            <a:avLst/>
          </a:prstGeom>
          <a:ln w="0">
            <a:noFill/>
          </a:ln>
        </p:spPr>
      </p:pic>
      <p:sp>
        <p:nvSpPr>
          <p:cNvPr id="2" name="bg object 18"/>
          <p:cNvSpPr/>
          <p:nvPr/>
        </p:nvSpPr>
        <p:spPr>
          <a:xfrm>
            <a:off x="0" y="8592480"/>
            <a:ext cx="7772040" cy="204120"/>
          </a:xfrm>
          <a:custGeom>
            <a:avLst/>
            <a:gdLst/>
            <a:ahLst/>
            <a:rect l="l" t="t" r="r" b="b"/>
            <a:pathLst>
              <a:path w="7772400" h="204470">
                <a:moveTo>
                  <a:pt x="0" y="0"/>
                </a:moveTo>
                <a:lnTo>
                  <a:pt x="0" y="204216"/>
                </a:lnTo>
                <a:lnTo>
                  <a:pt x="7772400" y="204216"/>
                </a:lnTo>
                <a:lnTo>
                  <a:pt x="7772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bg object 19"/>
          <p:cNvSpPr/>
          <p:nvPr/>
        </p:nvSpPr>
        <p:spPr>
          <a:xfrm>
            <a:off x="0" y="8580240"/>
            <a:ext cx="7772040" cy="228240"/>
          </a:xfrm>
          <a:custGeom>
            <a:avLst/>
            <a:gdLst/>
            <a:ahLst/>
            <a:rect l="l" t="t" r="r" b="b"/>
            <a:pathLst>
              <a:path w="7772400" h="228600">
                <a:moveTo>
                  <a:pt x="7772400" y="204203"/>
                </a:moveTo>
                <a:lnTo>
                  <a:pt x="0" y="204203"/>
                </a:lnTo>
                <a:lnTo>
                  <a:pt x="0" y="228587"/>
                </a:lnTo>
                <a:lnTo>
                  <a:pt x="7772400" y="228587"/>
                </a:lnTo>
                <a:lnTo>
                  <a:pt x="7772400" y="204203"/>
                </a:lnTo>
                <a:close/>
                <a:moveTo>
                  <a:pt x="7772400" y="0"/>
                </a:moveTo>
                <a:lnTo>
                  <a:pt x="0" y="0"/>
                </a:lnTo>
                <a:lnTo>
                  <a:pt x="0" y="24371"/>
                </a:lnTo>
                <a:lnTo>
                  <a:pt x="7772400" y="24371"/>
                </a:lnTo>
                <a:lnTo>
                  <a:pt x="7772400" y="0"/>
                </a:lnTo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PlaceHolder 1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4ABE06EA-1219-41BE-B569-92558303DD9F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object 2"/>
          <p:cNvSpPr/>
          <p:nvPr/>
        </p:nvSpPr>
        <p:spPr>
          <a:xfrm>
            <a:off x="1466280" y="5764680"/>
            <a:ext cx="4840920" cy="744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4800" spc="-1" strike="noStrike" u="sng">
                <a:solidFill>
                  <a:srgbClr val="096e2e"/>
                </a:solidFill>
                <a:uFill>
                  <a:solidFill>
                    <a:srgbClr val="096e2e"/>
                  </a:solidFill>
                </a:uFill>
                <a:latin typeface="Times New Roman"/>
              </a:rPr>
              <a:t>Portadas</a:t>
            </a:r>
            <a:r>
              <a:rPr b="1" lang="en-US" sz="4800" spc="-12" strike="noStrike" u="sng">
                <a:solidFill>
                  <a:srgbClr val="096e2e"/>
                </a:solidFill>
                <a:uFill>
                  <a:solidFill>
                    <a:srgbClr val="096e2e"/>
                  </a:solidFill>
                </a:uFill>
                <a:latin typeface="Times New Roman"/>
              </a:rPr>
              <a:t> creativas</a:t>
            </a:r>
            <a:endParaRPr b="0" lang="en-US" sz="4800" spc="-1" strike="noStrike">
              <a:latin typeface="Arial"/>
            </a:endParaRPr>
          </a:p>
        </p:txBody>
      </p:sp>
      <p:grpSp>
        <p:nvGrpSpPr>
          <p:cNvPr id="44" name="object 3"/>
          <p:cNvGrpSpPr/>
          <p:nvPr/>
        </p:nvGrpSpPr>
        <p:grpSpPr>
          <a:xfrm>
            <a:off x="0" y="4727520"/>
            <a:ext cx="7772040" cy="231480"/>
            <a:chOff x="0" y="4727520"/>
            <a:chExt cx="7772040" cy="231480"/>
          </a:xfrm>
        </p:grpSpPr>
        <p:sp>
          <p:nvSpPr>
            <p:cNvPr id="45" name="object 4"/>
            <p:cNvSpPr/>
            <p:nvPr/>
          </p:nvSpPr>
          <p:spPr>
            <a:xfrm>
              <a:off x="0" y="4739760"/>
              <a:ext cx="7772040" cy="207360"/>
            </a:xfrm>
            <a:custGeom>
              <a:avLst/>
              <a:gdLst/>
              <a:ahLst/>
              <a:rect l="l" t="t" r="r" b="b"/>
              <a:pathLst>
                <a:path w="7772400" h="207645">
                  <a:moveTo>
                    <a:pt x="0" y="0"/>
                  </a:moveTo>
                  <a:lnTo>
                    <a:pt x="0" y="207263"/>
                  </a:lnTo>
                  <a:lnTo>
                    <a:pt x="7772400" y="207263"/>
                  </a:lnTo>
                  <a:lnTo>
                    <a:pt x="77724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6" name="object 5"/>
            <p:cNvSpPr/>
            <p:nvPr/>
          </p:nvSpPr>
          <p:spPr>
            <a:xfrm>
              <a:off x="0" y="4727520"/>
              <a:ext cx="7772040" cy="231480"/>
            </a:xfrm>
            <a:custGeom>
              <a:avLst/>
              <a:gdLst/>
              <a:ahLst/>
              <a:rect l="l" t="t" r="r" b="b"/>
              <a:pathLst>
                <a:path w="7772400" h="231775">
                  <a:moveTo>
                    <a:pt x="7772400" y="207264"/>
                  </a:moveTo>
                  <a:lnTo>
                    <a:pt x="0" y="207264"/>
                  </a:lnTo>
                  <a:lnTo>
                    <a:pt x="0" y="231648"/>
                  </a:lnTo>
                  <a:lnTo>
                    <a:pt x="7772400" y="231648"/>
                  </a:lnTo>
                  <a:lnTo>
                    <a:pt x="7772400" y="207264"/>
                  </a:lnTo>
                  <a:close/>
                  <a:moveTo>
                    <a:pt x="7772400" y="0"/>
                  </a:moveTo>
                  <a:lnTo>
                    <a:pt x="0" y="0"/>
                  </a:lnTo>
                  <a:lnTo>
                    <a:pt x="0" y="24384"/>
                  </a:lnTo>
                  <a:lnTo>
                    <a:pt x="7772400" y="24384"/>
                  </a:lnTo>
                  <a:lnTo>
                    <a:pt x="777240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47" name="object 6"/>
          <p:cNvGrpSpPr/>
          <p:nvPr/>
        </p:nvGrpSpPr>
        <p:grpSpPr>
          <a:xfrm>
            <a:off x="212400" y="7856640"/>
            <a:ext cx="2843280" cy="200880"/>
            <a:chOff x="212400" y="7856640"/>
            <a:chExt cx="2843280" cy="200880"/>
          </a:xfrm>
        </p:grpSpPr>
        <p:pic>
          <p:nvPicPr>
            <p:cNvPr id="48" name="object 7" descr=""/>
            <p:cNvPicPr/>
            <p:nvPr/>
          </p:nvPicPr>
          <p:blipFill>
            <a:blip r:embed="rId1"/>
            <a:stretch/>
          </p:blipFill>
          <p:spPr>
            <a:xfrm>
              <a:off x="212400" y="7856640"/>
              <a:ext cx="905400" cy="1742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49" name="object 8" descr=""/>
            <p:cNvPicPr/>
            <p:nvPr/>
          </p:nvPicPr>
          <p:blipFill>
            <a:blip r:embed="rId2"/>
            <a:stretch/>
          </p:blipFill>
          <p:spPr>
            <a:xfrm>
              <a:off x="1188720" y="8001000"/>
              <a:ext cx="1837800" cy="2700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50" name="object 9"/>
            <p:cNvSpPr/>
            <p:nvPr/>
          </p:nvSpPr>
          <p:spPr>
            <a:xfrm>
              <a:off x="1159920" y="7972200"/>
              <a:ext cx="1895760" cy="85320"/>
            </a:xfrm>
            <a:custGeom>
              <a:avLst/>
              <a:gdLst/>
              <a:ahLst/>
              <a:rect l="l" t="t" r="r" b="b"/>
              <a:pathLst>
                <a:path w="1896110" h="85725">
                  <a:moveTo>
                    <a:pt x="0" y="85343"/>
                  </a:moveTo>
                  <a:lnTo>
                    <a:pt x="1895856" y="85343"/>
                  </a:lnTo>
                  <a:lnTo>
                    <a:pt x="1895856" y="0"/>
                  </a:lnTo>
                  <a:lnTo>
                    <a:pt x="0" y="0"/>
                  </a:lnTo>
                  <a:lnTo>
                    <a:pt x="0" y="85343"/>
                  </a:lnTo>
                  <a:close/>
                </a:path>
              </a:pathLst>
            </a:custGeom>
            <a:noFill/>
            <a:ln w="57912">
              <a:solidFill>
                <a:srgbClr val="00af5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51" name="object 10"/>
          <p:cNvSpPr/>
          <p:nvPr/>
        </p:nvSpPr>
        <p:spPr>
          <a:xfrm>
            <a:off x="4670640" y="7731720"/>
            <a:ext cx="837360" cy="378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2400" spc="-12" strike="noStrike">
                <a:solidFill>
                  <a:srgbClr val="00af50"/>
                </a:solidFill>
                <a:latin typeface="Calibri"/>
              </a:rPr>
              <a:t>Autor:</a:t>
            </a:r>
            <a:endParaRPr b="0" lang="en-US" sz="2400" spc="-1" strike="noStrike">
              <a:latin typeface="Arial"/>
            </a:endParaRPr>
          </a:p>
        </p:txBody>
      </p:sp>
      <p:grpSp>
        <p:nvGrpSpPr>
          <p:cNvPr id="52" name="object 11"/>
          <p:cNvGrpSpPr/>
          <p:nvPr/>
        </p:nvGrpSpPr>
        <p:grpSpPr>
          <a:xfrm>
            <a:off x="5493960" y="7990200"/>
            <a:ext cx="1895760" cy="85320"/>
            <a:chOff x="5493960" y="7990200"/>
            <a:chExt cx="1895760" cy="85320"/>
          </a:xfrm>
        </p:grpSpPr>
        <p:pic>
          <p:nvPicPr>
            <p:cNvPr id="53" name="object 12" descr=""/>
            <p:cNvPicPr/>
            <p:nvPr/>
          </p:nvPicPr>
          <p:blipFill>
            <a:blip r:embed="rId3"/>
            <a:stretch/>
          </p:blipFill>
          <p:spPr>
            <a:xfrm>
              <a:off x="5523120" y="8019360"/>
              <a:ext cx="1837800" cy="2700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54" name="object 13"/>
            <p:cNvSpPr/>
            <p:nvPr/>
          </p:nvSpPr>
          <p:spPr>
            <a:xfrm>
              <a:off x="5493960" y="7990200"/>
              <a:ext cx="1895760" cy="85320"/>
            </a:xfrm>
            <a:custGeom>
              <a:avLst/>
              <a:gdLst/>
              <a:ahLst/>
              <a:rect l="l" t="t" r="r" b="b"/>
              <a:pathLst>
                <a:path w="1896109" h="85725">
                  <a:moveTo>
                    <a:pt x="0" y="85344"/>
                  </a:moveTo>
                  <a:lnTo>
                    <a:pt x="1895855" y="85344"/>
                  </a:lnTo>
                  <a:lnTo>
                    <a:pt x="1895855" y="0"/>
                  </a:lnTo>
                  <a:lnTo>
                    <a:pt x="0" y="0"/>
                  </a:lnTo>
                  <a:lnTo>
                    <a:pt x="0" y="85344"/>
                  </a:lnTo>
                  <a:close/>
                </a:path>
              </a:pathLst>
            </a:custGeom>
            <a:noFill/>
            <a:ln w="57912">
              <a:solidFill>
                <a:srgbClr val="00af5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2022-05-08T05:59:50Z</dcterms:created>
  <dc:creator/>
  <dc:description/>
  <dc:language>en-US</dc:language>
  <cp:lastModifiedBy/>
  <dcterms:modified xsi:type="dcterms:W3CDTF">2022-05-08T05:59:50Z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  <property fmtid="{D5CDD505-2E9C-101B-9397-08002B2CF9AE}" pid="5" name="PresentationFormat">
    <vt:lpwstr>On-screen Show (4:3)</vt:lpwstr>
  </property>
</Properties>
</file>