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8768C51-BFA3-417E-8DB8-BAB5EAD9956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484360" y="618480"/>
            <a:ext cx="2586960" cy="993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93DEDC2-B7D6-4BA8-BD28-1369D361816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2484360" y="618480"/>
            <a:ext cx="2586960" cy="993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BC437F4-4C8E-41BA-8CE2-DA607BABEDA3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484360" y="618480"/>
            <a:ext cx="2586960" cy="993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E32B649-B6B2-4514-8F94-340D3D16E0F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484360" y="618480"/>
            <a:ext cx="2586960" cy="993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DC7F093-4872-45E3-BD95-7047B4FC9BE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484360" y="618480"/>
            <a:ext cx="2586960" cy="993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EA01F3B-5C7F-4D15-AD03-B52CBB1394B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484360" y="618480"/>
            <a:ext cx="2586960" cy="993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EC7CDC5-5D6C-4FD1-979A-E7D1BDFD7CC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484360" y="618480"/>
            <a:ext cx="2586960" cy="993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6251A3E-332B-4AE2-9CEE-2F53BA045A3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2484360" y="12954960"/>
            <a:ext cx="2586960" cy="21386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D2C704B-3BE9-4C62-8BAA-6642FACDB57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2484360" y="618480"/>
            <a:ext cx="2586960" cy="993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47F798B-8E14-46C1-9469-E9128D375FF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484360" y="618480"/>
            <a:ext cx="2586960" cy="993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7FD8E7E-91F4-4AB3-9A80-F5C04982BDD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2484360" y="618480"/>
            <a:ext cx="2586960" cy="993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93F3F40-59FE-4E37-BD53-579B3F73899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2880" y="0"/>
            <a:ext cx="7549920" cy="10674000"/>
          </a:xfrm>
          <a:custGeom>
            <a:avLst/>
            <a:gdLst/>
            <a:ahLst/>
            <a:rect l="l" t="t" r="r" b="b"/>
            <a:pathLst>
              <a:path w="7550150" h="10674350">
                <a:moveTo>
                  <a:pt x="7549896" y="0"/>
                </a:moveTo>
                <a:lnTo>
                  <a:pt x="0" y="0"/>
                </a:lnTo>
                <a:lnTo>
                  <a:pt x="0" y="10674096"/>
                </a:lnTo>
                <a:lnTo>
                  <a:pt x="7549896" y="10674096"/>
                </a:lnTo>
                <a:lnTo>
                  <a:pt x="7549896" y="0"/>
                </a:lnTo>
                <a:close/>
              </a:path>
            </a:pathLst>
          </a:custGeom>
          <a:solidFill>
            <a:srgbClr val="f7f4e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2484360" y="618480"/>
            <a:ext cx="2586960" cy="993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8150" spc="-1" strike="noStrike">
                <a:latin typeface="Calibri"/>
              </a:rPr>
              <a:t>Click to edit the title text format</a:t>
            </a:r>
            <a:endParaRPr b="0" lang="en-US" sz="815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22AB7B0-4084-4FBA-BE77-4925F4F68797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484360" y="618480"/>
            <a:ext cx="2586960" cy="2967480"/>
          </a:xfrm>
          <a:prstGeom prst="rect">
            <a:avLst/>
          </a:prstGeom>
          <a:noFill/>
          <a:ln w="0">
            <a:noFill/>
          </a:ln>
        </p:spPr>
        <p:txBody>
          <a:bodyPr lIns="0" rIns="0" tIns="396720" bIns="0" anchor="t">
            <a:noAutofit/>
          </a:bodyPr>
          <a:p>
            <a:pPr marL="12600" indent="433080">
              <a:lnSpc>
                <a:spcPct val="69000"/>
              </a:lnSpc>
              <a:spcBef>
                <a:spcPts val="3124"/>
              </a:spcBef>
              <a:buNone/>
              <a:tabLst>
                <a:tab algn="l" pos="0"/>
              </a:tabLst>
            </a:pPr>
            <a:r>
              <a:rPr b="0" lang="en-US" sz="8150" spc="-951" strike="noStrike">
                <a:solidFill>
                  <a:srgbClr val="3b3029"/>
                </a:solidFill>
                <a:latin typeface="Gill Sans MT"/>
              </a:rPr>
              <a:t>¡Hola </a:t>
            </a:r>
            <a:r>
              <a:rPr b="0" lang="en-US" sz="8150" spc="-1135" strike="noStrike">
                <a:solidFill>
                  <a:srgbClr val="3b3029"/>
                </a:solidFill>
                <a:latin typeface="Gill Sans MT"/>
              </a:rPr>
              <a:t>Febrero!</a:t>
            </a:r>
            <a:endParaRPr b="0" lang="en-US" sz="8150" spc="-1" strike="noStrike">
              <a:latin typeface="Calibri"/>
            </a:endParaRPr>
          </a:p>
        </p:txBody>
      </p:sp>
      <p:sp>
        <p:nvSpPr>
          <p:cNvPr id="42" name="object 3"/>
          <p:cNvSpPr/>
          <p:nvPr/>
        </p:nvSpPr>
        <p:spPr>
          <a:xfrm>
            <a:off x="2911680" y="8807760"/>
            <a:ext cx="1730160" cy="243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7950" spc="-661" strike="noStrike">
                <a:solidFill>
                  <a:srgbClr val="3b3029"/>
                </a:solidFill>
                <a:latin typeface="Gill Sans MT"/>
              </a:rPr>
              <a:t>2022</a:t>
            </a:r>
            <a:endParaRPr b="0" lang="en-US" sz="7950" spc="-1" strike="noStrike">
              <a:latin typeface="Arial"/>
            </a:endParaRPr>
          </a:p>
        </p:txBody>
      </p:sp>
      <p:grpSp>
        <p:nvGrpSpPr>
          <p:cNvPr id="43" name="object 4"/>
          <p:cNvGrpSpPr/>
          <p:nvPr/>
        </p:nvGrpSpPr>
        <p:grpSpPr>
          <a:xfrm>
            <a:off x="1332000" y="3173040"/>
            <a:ext cx="5599080" cy="5540760"/>
            <a:chOff x="1332000" y="3173040"/>
            <a:chExt cx="5599080" cy="5540760"/>
          </a:xfrm>
        </p:grpSpPr>
        <p:pic>
          <p:nvPicPr>
            <p:cNvPr id="44" name="object 5" descr=""/>
            <p:cNvPicPr/>
            <p:nvPr/>
          </p:nvPicPr>
          <p:blipFill>
            <a:blip r:embed="rId1"/>
            <a:stretch/>
          </p:blipFill>
          <p:spPr>
            <a:xfrm>
              <a:off x="1332000" y="3173040"/>
              <a:ext cx="4885560" cy="55407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5" name="object 6" descr=""/>
            <p:cNvPicPr/>
            <p:nvPr/>
          </p:nvPicPr>
          <p:blipFill>
            <a:blip r:embed="rId2"/>
            <a:stretch/>
          </p:blipFill>
          <p:spPr>
            <a:xfrm>
              <a:off x="5117760" y="6553080"/>
              <a:ext cx="1813320" cy="1801080"/>
            </a:xfrm>
            <a:prstGeom prst="rect">
              <a:avLst/>
            </a:prstGeom>
            <a:ln w="0"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2022-07-29T06:49:08Z</dcterms:created>
  <dc:creator/>
  <dc:description/>
  <dc:language>en-US</dc:language>
  <cp:lastModifiedBy/>
  <dcterms:modified xsi:type="dcterms:W3CDTF">2022-07-29T06:49:08Z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