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03066A-8CBF-4B6A-BADB-0C6B4138FA0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2525B1-DD4A-4732-850A-FDE35202146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C31282-3199-401D-9E2F-6B82F9EB45E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1FA4DE-1AEE-4555-AC8B-6F252D41204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EA02EB-120A-464F-B917-613A50432F4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1F3FE4-2868-4808-81B1-7765CA6DE72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AFBA72-78E5-4DCC-877E-FF485D23EF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1D1A9E-820D-40B1-9D97-0359CB51F41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154600" y="3026880"/>
            <a:ext cx="3247200" cy="7934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5BC0C5-A5A2-40F3-A015-2632C24DE1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42EB65-11A8-4210-844D-72040B7732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AA4044-C104-4EE3-80F1-02221A5023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B1D5E5-6B48-4210-ABBE-CFEDA8EC87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774360" y="0"/>
            <a:ext cx="6010200" cy="1069200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771120" y="0"/>
            <a:ext cx="6013080" cy="10692360"/>
          </a:xfrm>
          <a:custGeom>
            <a:avLst/>
            <a:gdLst/>
            <a:ahLst/>
            <a:rect l="l" t="t" r="r" b="b"/>
            <a:pathLst>
              <a:path w="6013450" h="10692765">
                <a:moveTo>
                  <a:pt x="1557832" y="0"/>
                </a:moveTo>
                <a:lnTo>
                  <a:pt x="0" y="0"/>
                </a:lnTo>
                <a:lnTo>
                  <a:pt x="0" y="1263903"/>
                </a:lnTo>
                <a:lnTo>
                  <a:pt x="51422" y="1265173"/>
                </a:lnTo>
                <a:lnTo>
                  <a:pt x="100304" y="1264538"/>
                </a:lnTo>
                <a:lnTo>
                  <a:pt x="145376" y="1261363"/>
                </a:lnTo>
                <a:lnTo>
                  <a:pt x="187909" y="1255648"/>
                </a:lnTo>
                <a:lnTo>
                  <a:pt x="227266" y="1247393"/>
                </a:lnTo>
                <a:lnTo>
                  <a:pt x="264083" y="1237233"/>
                </a:lnTo>
                <a:lnTo>
                  <a:pt x="330111" y="1211198"/>
                </a:lnTo>
                <a:lnTo>
                  <a:pt x="386613" y="1177543"/>
                </a:lnTo>
                <a:lnTo>
                  <a:pt x="434860" y="1137538"/>
                </a:lnTo>
                <a:lnTo>
                  <a:pt x="474853" y="1092453"/>
                </a:lnTo>
                <a:lnTo>
                  <a:pt x="509143" y="1042796"/>
                </a:lnTo>
                <a:lnTo>
                  <a:pt x="537718" y="989456"/>
                </a:lnTo>
                <a:lnTo>
                  <a:pt x="562483" y="933576"/>
                </a:lnTo>
                <a:lnTo>
                  <a:pt x="583438" y="875791"/>
                </a:lnTo>
                <a:lnTo>
                  <a:pt x="601853" y="817371"/>
                </a:lnTo>
                <a:lnTo>
                  <a:pt x="635508" y="701166"/>
                </a:lnTo>
                <a:lnTo>
                  <a:pt x="644397" y="672591"/>
                </a:lnTo>
                <a:lnTo>
                  <a:pt x="662178" y="618616"/>
                </a:lnTo>
                <a:lnTo>
                  <a:pt x="682497" y="567181"/>
                </a:lnTo>
                <a:lnTo>
                  <a:pt x="705231" y="520191"/>
                </a:lnTo>
                <a:lnTo>
                  <a:pt x="733171" y="477646"/>
                </a:lnTo>
                <a:lnTo>
                  <a:pt x="765556" y="441451"/>
                </a:lnTo>
                <a:lnTo>
                  <a:pt x="804291" y="412241"/>
                </a:lnTo>
                <a:lnTo>
                  <a:pt x="850011" y="390651"/>
                </a:lnTo>
                <a:lnTo>
                  <a:pt x="904620" y="377951"/>
                </a:lnTo>
                <a:lnTo>
                  <a:pt x="1036701" y="373506"/>
                </a:lnTo>
                <a:lnTo>
                  <a:pt x="1100836" y="367156"/>
                </a:lnTo>
                <a:lnTo>
                  <a:pt x="1159764" y="355091"/>
                </a:lnTo>
                <a:lnTo>
                  <a:pt x="1214374" y="339216"/>
                </a:lnTo>
                <a:lnTo>
                  <a:pt x="1263904" y="319531"/>
                </a:lnTo>
                <a:lnTo>
                  <a:pt x="1308989" y="296036"/>
                </a:lnTo>
                <a:lnTo>
                  <a:pt x="1349629" y="270001"/>
                </a:lnTo>
                <a:lnTo>
                  <a:pt x="1386458" y="242061"/>
                </a:lnTo>
                <a:lnTo>
                  <a:pt x="1419479" y="211581"/>
                </a:lnTo>
                <a:lnTo>
                  <a:pt x="1448689" y="180466"/>
                </a:lnTo>
                <a:lnTo>
                  <a:pt x="1474724" y="148716"/>
                </a:lnTo>
                <a:lnTo>
                  <a:pt x="1497583" y="116331"/>
                </a:lnTo>
                <a:lnTo>
                  <a:pt x="1533144" y="53466"/>
                </a:lnTo>
                <a:lnTo>
                  <a:pt x="1547114" y="24256"/>
                </a:lnTo>
                <a:lnTo>
                  <a:pt x="1557832" y="0"/>
                </a:lnTo>
                <a:close/>
                <a:moveTo>
                  <a:pt x="5961633" y="9425990"/>
                </a:moveTo>
                <a:lnTo>
                  <a:pt x="5912738" y="9427260"/>
                </a:lnTo>
                <a:lnTo>
                  <a:pt x="5867654" y="9430435"/>
                </a:lnTo>
                <a:lnTo>
                  <a:pt x="5825108" y="9436150"/>
                </a:lnTo>
                <a:lnTo>
                  <a:pt x="5785738" y="9444405"/>
                </a:lnTo>
                <a:lnTo>
                  <a:pt x="5714746" y="9466630"/>
                </a:lnTo>
                <a:lnTo>
                  <a:pt x="5653785" y="9496475"/>
                </a:lnTo>
                <a:lnTo>
                  <a:pt x="5601716" y="9533318"/>
                </a:lnTo>
                <a:lnTo>
                  <a:pt x="5557266" y="9576498"/>
                </a:lnTo>
                <a:lnTo>
                  <a:pt x="5519801" y="9623488"/>
                </a:lnTo>
                <a:lnTo>
                  <a:pt x="5488685" y="9675558"/>
                </a:lnTo>
                <a:lnTo>
                  <a:pt x="5450585" y="9758120"/>
                </a:lnTo>
                <a:lnTo>
                  <a:pt x="5429631" y="9815905"/>
                </a:lnTo>
                <a:lnTo>
                  <a:pt x="5411216" y="9874325"/>
                </a:lnTo>
                <a:lnTo>
                  <a:pt x="5377560" y="9990543"/>
                </a:lnTo>
                <a:lnTo>
                  <a:pt x="5368671" y="10019118"/>
                </a:lnTo>
                <a:lnTo>
                  <a:pt x="5350891" y="10073093"/>
                </a:lnTo>
                <a:lnTo>
                  <a:pt x="5330571" y="10124528"/>
                </a:lnTo>
                <a:lnTo>
                  <a:pt x="5307838" y="10171531"/>
                </a:lnTo>
                <a:lnTo>
                  <a:pt x="5279898" y="10214076"/>
                </a:lnTo>
                <a:lnTo>
                  <a:pt x="5247513" y="10249636"/>
                </a:lnTo>
                <a:lnTo>
                  <a:pt x="5208778" y="10279481"/>
                </a:lnTo>
                <a:lnTo>
                  <a:pt x="5163058" y="10301071"/>
                </a:lnTo>
                <a:lnTo>
                  <a:pt x="5108448" y="10313771"/>
                </a:lnTo>
                <a:lnTo>
                  <a:pt x="4975733" y="10318216"/>
                </a:lnTo>
                <a:lnTo>
                  <a:pt x="4912233" y="10324566"/>
                </a:lnTo>
                <a:lnTo>
                  <a:pt x="4853305" y="10335996"/>
                </a:lnTo>
                <a:lnTo>
                  <a:pt x="4798695" y="10352506"/>
                </a:lnTo>
                <a:lnTo>
                  <a:pt x="4749165" y="10372191"/>
                </a:lnTo>
                <a:lnTo>
                  <a:pt x="4704080" y="10395699"/>
                </a:lnTo>
                <a:lnTo>
                  <a:pt x="4663440" y="10421734"/>
                </a:lnTo>
                <a:lnTo>
                  <a:pt x="4626609" y="10449674"/>
                </a:lnTo>
                <a:lnTo>
                  <a:pt x="4593590" y="10480154"/>
                </a:lnTo>
                <a:lnTo>
                  <a:pt x="4564380" y="10511269"/>
                </a:lnTo>
                <a:lnTo>
                  <a:pt x="4538345" y="10543019"/>
                </a:lnTo>
                <a:lnTo>
                  <a:pt x="4515484" y="10575409"/>
                </a:lnTo>
                <a:lnTo>
                  <a:pt x="4479290" y="10638277"/>
                </a:lnTo>
                <a:lnTo>
                  <a:pt x="4454899" y="10692383"/>
                </a:lnTo>
                <a:lnTo>
                  <a:pt x="6013069" y="10692383"/>
                </a:lnTo>
                <a:lnTo>
                  <a:pt x="6013069" y="9427895"/>
                </a:lnTo>
                <a:lnTo>
                  <a:pt x="5961633" y="9425990"/>
                </a:lnTo>
                <a:close/>
              </a:path>
            </a:pathLst>
          </a:custGeom>
          <a:solidFill>
            <a:srgbClr val="eadfd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1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500" spc="-1" strike="noStrike">
                <a:latin typeface="Calibri"/>
              </a:rPr>
              <a:t>Click to edit the title text format</a:t>
            </a:r>
            <a:endParaRPr b="0" lang="en-US" sz="35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17BF4C6-EB2C-4DC9-AF5E-BDC029708FB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154600" y="3026880"/>
            <a:ext cx="324720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56680">
              <a:lnSpc>
                <a:spcPts val="3844"/>
              </a:lnSpc>
              <a:spcBef>
                <a:spcPts val="99"/>
              </a:spcBef>
              <a:buNone/>
            </a:pPr>
            <a:r>
              <a:rPr b="0" lang="en-US" sz="3500" spc="-12" strike="noStrike">
                <a:solidFill>
                  <a:srgbClr val="211e1f"/>
                </a:solidFill>
                <a:latin typeface="Arial Narrow"/>
              </a:rPr>
              <a:t>Bienvenido,</a:t>
            </a:r>
            <a:endParaRPr b="0" lang="en-US" sz="3500" spc="-1" strike="noStrike">
              <a:latin typeface="Calibri"/>
            </a:endParaRPr>
          </a:p>
          <a:p>
            <a:pPr marL="15840">
              <a:lnSpc>
                <a:spcPts val="9425"/>
              </a:lnSpc>
              <a:buNone/>
            </a:pPr>
            <a:r>
              <a:rPr b="0" lang="en-US" sz="8150" spc="-12" strike="noStrike">
                <a:solidFill>
                  <a:srgbClr val="211e1f"/>
                </a:solidFill>
                <a:latin typeface="Arial"/>
              </a:rPr>
              <a:t>Agosto</a:t>
            </a:r>
            <a:endParaRPr b="0" lang="en-US" sz="815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1701000" y="5984640"/>
            <a:ext cx="4299120" cy="243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31752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3500" spc="-12" strike="noStrike">
                <a:solidFill>
                  <a:srgbClr val="211e1f"/>
                </a:solidFill>
                <a:latin typeface="Arial"/>
              </a:rPr>
              <a:t>superportadas.com</a:t>
            </a:r>
            <a:endParaRPr b="0" lang="en-US" sz="3500" spc="-1" strike="noStrike">
              <a:latin typeface="Arial"/>
            </a:endParaRPr>
          </a:p>
          <a:p>
            <a:pPr marL="317520" algn="ctr">
              <a:lnSpc>
                <a:spcPct val="100000"/>
              </a:lnSpc>
              <a:spcBef>
                <a:spcPts val="1896"/>
              </a:spcBef>
              <a:buNone/>
            </a:pPr>
            <a:r>
              <a:rPr b="0" lang="en-US" sz="2300" spc="-1" strike="noStrike">
                <a:solidFill>
                  <a:srgbClr val="c52e2c"/>
                </a:solidFill>
                <a:latin typeface="Arial"/>
              </a:rPr>
              <a:t>Deja</a:t>
            </a:r>
            <a:r>
              <a:rPr b="0" lang="en-US" sz="2300" spc="-86" strike="noStrike">
                <a:solidFill>
                  <a:srgbClr val="c52e2c"/>
                </a:solidFill>
                <a:latin typeface="Arial"/>
              </a:rPr>
              <a:t> </a:t>
            </a:r>
            <a:r>
              <a:rPr b="0" lang="en-US" sz="2300" spc="-1" strike="noStrike">
                <a:solidFill>
                  <a:srgbClr val="c52e2c"/>
                </a:solidFill>
                <a:latin typeface="Arial"/>
              </a:rPr>
              <a:t>de</a:t>
            </a:r>
            <a:r>
              <a:rPr b="0" lang="en-US" sz="2300" spc="-86" strike="noStrike">
                <a:solidFill>
                  <a:srgbClr val="c52e2c"/>
                </a:solidFill>
                <a:latin typeface="Arial"/>
              </a:rPr>
              <a:t> </a:t>
            </a:r>
            <a:r>
              <a:rPr b="0" lang="en-US" sz="2300" spc="-1" strike="noStrike">
                <a:solidFill>
                  <a:srgbClr val="c52e2c"/>
                </a:solidFill>
                <a:latin typeface="Arial"/>
              </a:rPr>
              <a:t>soñar</a:t>
            </a:r>
            <a:r>
              <a:rPr b="0" lang="en-US" sz="2300" spc="-75" strike="noStrike">
                <a:solidFill>
                  <a:srgbClr val="c52e2c"/>
                </a:solidFill>
                <a:latin typeface="Arial"/>
              </a:rPr>
              <a:t> </a:t>
            </a:r>
            <a:r>
              <a:rPr b="0" lang="en-US" sz="2300" spc="-1" strike="noStrike">
                <a:solidFill>
                  <a:srgbClr val="c52e2c"/>
                </a:solidFill>
                <a:latin typeface="Arial"/>
              </a:rPr>
              <a:t>y</a:t>
            </a:r>
            <a:r>
              <a:rPr b="0" lang="en-US" sz="2300" spc="-75" strike="noStrike">
                <a:solidFill>
                  <a:srgbClr val="c52e2c"/>
                </a:solidFill>
                <a:latin typeface="Arial"/>
              </a:rPr>
              <a:t> </a:t>
            </a:r>
            <a:r>
              <a:rPr b="0" lang="en-US" sz="2300" spc="-21" strike="noStrike">
                <a:solidFill>
                  <a:srgbClr val="c52e2c"/>
                </a:solidFill>
                <a:latin typeface="Arial"/>
              </a:rPr>
              <a:t>haz!</a:t>
            </a:r>
            <a:endParaRPr b="0" lang="en-US" sz="2300" spc="-1" strike="noStrike">
              <a:latin typeface="Arial"/>
            </a:endParaRPr>
          </a:p>
          <a:p>
            <a:pPr marL="317520">
              <a:lnSpc>
                <a:spcPct val="100000"/>
              </a:lnSpc>
              <a:spcBef>
                <a:spcPts val="20"/>
              </a:spcBef>
              <a:buNone/>
            </a:pPr>
            <a:endParaRPr b="0" lang="en-US" sz="270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  <a:tabLst>
                <a:tab algn="l" pos="2478960"/>
              </a:tabLst>
            </a:pPr>
            <a:r>
              <a:rPr b="0" lang="en-US" sz="2900" spc="-1" strike="sngStrike">
                <a:solidFill>
                  <a:srgbClr val="c52e2c"/>
                </a:solidFill>
                <a:latin typeface="Book Antiqua"/>
              </a:rPr>
              <a:t>	</a:t>
            </a:r>
            <a:r>
              <a:rPr b="0" lang="en-US" sz="2900" spc="-1" strike="sngStrike">
                <a:solidFill>
                  <a:srgbClr val="c52e2c"/>
                </a:solidFill>
                <a:latin typeface="Book Antiqua"/>
              </a:rPr>
              <a:t>A</a:t>
            </a:r>
            <a:r>
              <a:rPr b="0" lang="en-US" sz="2900" spc="-72" strike="sngStrike">
                <a:solidFill>
                  <a:srgbClr val="c52e2c"/>
                </a:solidFill>
                <a:latin typeface="Book Antiqua"/>
              </a:rPr>
              <a:t> </a:t>
            </a:r>
            <a:r>
              <a:rPr b="0" lang="en-US" sz="2900" spc="-1" strike="sngStrike">
                <a:solidFill>
                  <a:srgbClr val="c52e2c"/>
                </a:solidFill>
                <a:latin typeface="Book Antiqua"/>
              </a:rPr>
              <a:t>p</a:t>
            </a:r>
            <a:r>
              <a:rPr b="0" lang="en-US" sz="2900" spc="-1" strike="noStrike">
                <a:solidFill>
                  <a:srgbClr val="c52e2c"/>
                </a:solidFill>
                <a:latin typeface="Book Antiqua"/>
              </a:rPr>
              <a:t>or</a:t>
            </a:r>
            <a:r>
              <a:rPr b="0" lang="en-US" sz="2900" spc="-55" strike="noStrike">
                <a:solidFill>
                  <a:srgbClr val="c52e2c"/>
                </a:solidFill>
                <a:latin typeface="Book Antiqua"/>
              </a:rPr>
              <a:t> </a:t>
            </a:r>
            <a:r>
              <a:rPr b="0" lang="en-US" sz="2900" spc="-1" strike="noStrike">
                <a:solidFill>
                  <a:srgbClr val="c52e2c"/>
                </a:solidFill>
                <a:latin typeface="Book Antiqua"/>
              </a:rPr>
              <a:t>ello</a:t>
            </a:r>
            <a:r>
              <a:rPr b="0" lang="en-US" sz="2900" spc="-55" strike="noStrike">
                <a:solidFill>
                  <a:srgbClr val="c52e2c"/>
                </a:solidFill>
                <a:latin typeface="Book Antiqua"/>
              </a:rPr>
              <a:t> </a:t>
            </a:r>
            <a:r>
              <a:rPr b="0" lang="en-US" sz="2900" spc="-52" strike="noStrike">
                <a:solidFill>
                  <a:srgbClr val="c52e2c"/>
                </a:solidFill>
                <a:latin typeface="Book Antiqua"/>
              </a:rPr>
              <a:t>!</a:t>
            </a:r>
            <a:endParaRPr b="0" lang="en-US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2022-07-28T16:28:16Z</dcterms:created>
  <dc:creator/>
  <dc:description/>
  <dc:language>en-US</dc:language>
  <cp:lastModifiedBy/>
  <dcterms:modified xsi:type="dcterms:W3CDTF">2022-07-28T16:28:16Z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