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D5E057-6E13-40B2-856E-BFBFB4E87E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361753-E9EE-44AC-BA8E-C1A89FEEA8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2DB6ED-0BEE-4435-9A40-5B11F1049A4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8C31BF-72C7-4991-8783-EE76917A388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55A646-3FD3-49CA-9695-749DEC2D6EC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D9B6C2-9714-4ADF-8EFB-4F3A5E3889C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D790C9-A9B8-4AA9-89FA-9405735A5A9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B37334-FCE4-4771-9E47-AB383061A74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18720" y="1953360"/>
            <a:ext cx="3918960" cy="898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D91443-C429-4B8D-8B40-25730D38EA6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BF38CB-3491-485B-BF08-328C59CCDB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D58969-2058-4281-B247-6059155191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1685CB-121E-4599-99E5-A0F6DE991F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3006720" y="2275920"/>
            <a:ext cx="1539360" cy="475200"/>
          </a:xfrm>
          <a:custGeom>
            <a:avLst/>
            <a:gdLst/>
            <a:ahLst/>
            <a:rect l="l" t="t" r="r" b="b"/>
            <a:pathLst>
              <a:path w="1539875" h="475614">
                <a:moveTo>
                  <a:pt x="1539875" y="0"/>
                </a:moveTo>
                <a:lnTo>
                  <a:pt x="0" y="0"/>
                </a:lnTo>
                <a:lnTo>
                  <a:pt x="0" y="475615"/>
                </a:lnTo>
                <a:lnTo>
                  <a:pt x="1539875" y="475615"/>
                </a:lnTo>
                <a:lnTo>
                  <a:pt x="1539875" y="0"/>
                </a:lnTo>
                <a:close/>
              </a:path>
            </a:pathLst>
          </a:custGeom>
          <a:solidFill>
            <a:srgbClr val="15151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19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2550" spc="-1" strike="noStrike">
                <a:latin typeface="Calibri"/>
              </a:rPr>
              <a:t>Click to edit the title text format</a:t>
            </a:r>
            <a:endParaRPr b="0" lang="en-US" sz="125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858860C-D191-4F95-A9B4-B03F7095421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8720" y="1953360"/>
            <a:ext cx="3918960" cy="38383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9324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12550" spc="542" strike="noStrike">
                <a:solidFill>
                  <a:srgbClr val="151516"/>
                </a:solidFill>
                <a:latin typeface="Gill Sans MT"/>
              </a:rPr>
              <a:t>A</a:t>
            </a:r>
            <a:r>
              <a:rPr b="0" lang="en-US" sz="12550" spc="-3000" strike="noStrike">
                <a:solidFill>
                  <a:srgbClr val="151516"/>
                </a:solidFill>
                <a:latin typeface="Gill Sans MT"/>
              </a:rPr>
              <a:t>g</a:t>
            </a:r>
            <a:r>
              <a:rPr b="0" lang="en-US" sz="4268" spc="449" strike="noStrike" baseline="146000">
                <a:solidFill>
                  <a:srgbClr val="e9ded4"/>
                </a:solidFill>
                <a:latin typeface="Tahoma"/>
              </a:rPr>
              <a:t>H</a:t>
            </a:r>
            <a:r>
              <a:rPr b="0" lang="en-US" sz="4268" spc="-1852" strike="noStrike" baseline="146000">
                <a:solidFill>
                  <a:srgbClr val="e9ded4"/>
                </a:solidFill>
                <a:latin typeface="Tahoma"/>
              </a:rPr>
              <a:t>o</a:t>
            </a:r>
            <a:r>
              <a:rPr b="0" lang="en-US" sz="12550" spc="-5820" strike="noStrike">
                <a:solidFill>
                  <a:srgbClr val="151516"/>
                </a:solidFill>
                <a:latin typeface="Gill Sans MT"/>
              </a:rPr>
              <a:t>o</a:t>
            </a:r>
            <a:r>
              <a:rPr b="0" lang="en-US" sz="4268" spc="-7" strike="noStrike" baseline="146000">
                <a:solidFill>
                  <a:srgbClr val="e9ded4"/>
                </a:solidFill>
                <a:latin typeface="Tahoma"/>
              </a:rPr>
              <a:t>l</a:t>
            </a:r>
            <a:r>
              <a:rPr b="0" lang="en-US" sz="4268" spc="58" strike="noStrike" baseline="146000">
                <a:solidFill>
                  <a:srgbClr val="e9ded4"/>
                </a:solidFill>
                <a:latin typeface="Tahoma"/>
              </a:rPr>
              <a:t>a</a:t>
            </a:r>
            <a:r>
              <a:rPr b="0" lang="en-US" sz="4268" spc="718" strike="noStrike" baseline="146000">
                <a:solidFill>
                  <a:srgbClr val="e9ded4"/>
                </a:solidFill>
                <a:latin typeface="Tahoma"/>
              </a:rPr>
              <a:t> </a:t>
            </a:r>
            <a:r>
              <a:rPr b="0" lang="en-US" sz="12550" spc="-1685" strike="noStrike">
                <a:solidFill>
                  <a:srgbClr val="151516"/>
                </a:solidFill>
                <a:latin typeface="Gill Sans MT"/>
              </a:rPr>
              <a:t>sto</a:t>
            </a:r>
            <a:endParaRPr b="0" lang="en-US" sz="125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2022-07-29T06:03:15Z</dcterms:created>
  <dc:creator/>
  <dc:description/>
  <dc:language>en-US</dc:language>
  <cp:lastModifiedBy/>
  <dcterms:modified xsi:type="dcterms:W3CDTF">2022-07-29T06:03:15Z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