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BCC4D1-68C0-47D1-98CB-3D5A2DD119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544A66-9ADB-45E0-A0EA-ABDF1A2E59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D09A7B-04E1-4A0B-B86C-68B8DFEBFE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9AC7FA-5B7F-43C7-B2BF-E0A6DFC35E8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AF92A0-E86A-4063-85A1-9E9F9442BD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748C45-D24E-4B09-96C0-65D9902A7E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1DFA30-E1E5-4A72-A8EB-5D96E106577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725A2E-1244-4C11-9C15-CB78184ADA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31F6BD-BD3A-4652-8FA0-E0DEABDA68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00A24D-6983-45D1-BB40-FC5E24A47B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106294-2DE1-4053-B37A-CD8E30C8FA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3F26DA-1940-451D-B9F2-5181D3C50F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567936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9021960"/>
            <a:ext cx="7772040" cy="10360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79560" y="5715360"/>
            <a:ext cx="7497000" cy="262620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146160" y="5827680"/>
            <a:ext cx="7363440" cy="23983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C95B097-E125-4E63-8DA7-E6025C0D2B0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190440" y="5771520"/>
            <a:ext cx="7329960" cy="1523520"/>
          </a:xfrm>
          <a:prstGeom prst="rect">
            <a:avLst/>
          </a:prstGeom>
          <a:solidFill>
            <a:srgbClr val="f79546"/>
          </a:solidFill>
          <a:ln w="762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endParaRPr b="0" lang="en-US" sz="5200" spc="-1" strike="noStrike">
              <a:latin typeface="Arial"/>
            </a:endParaRPr>
          </a:p>
          <a:p>
            <a:pPr marL="720" algn="ctr">
              <a:lnSpc>
                <a:spcPct val="100000"/>
              </a:lnSpc>
              <a:buNone/>
            </a:pPr>
            <a:r>
              <a:rPr b="0" lang="en-US" sz="4800" spc="-1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Portadas</a:t>
            </a:r>
            <a:r>
              <a:rPr b="0" lang="en-US" sz="4800" spc="-41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 </a:t>
            </a:r>
            <a:r>
              <a:rPr b="0" lang="en-US" sz="4800" spc="-12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aesthetic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387000" y="257292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5" name="object 4"/>
          <p:cNvGrpSpPr/>
          <p:nvPr/>
        </p:nvGrpSpPr>
        <p:grpSpPr>
          <a:xfrm>
            <a:off x="1386720" y="2807280"/>
            <a:ext cx="1853280" cy="42840"/>
            <a:chOff x="1386720" y="2807280"/>
            <a:chExt cx="1853280" cy="42840"/>
          </a:xfrm>
        </p:grpSpPr>
        <p:pic>
          <p:nvPicPr>
            <p:cNvPr id="46" name="object 5" descr=""/>
            <p:cNvPicPr/>
            <p:nvPr/>
          </p:nvPicPr>
          <p:blipFill>
            <a:blip r:embed="rId1"/>
            <a:stretch/>
          </p:blipFill>
          <p:spPr>
            <a:xfrm>
              <a:off x="1392840" y="2813400"/>
              <a:ext cx="184068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6"/>
            <p:cNvSpPr/>
            <p:nvPr/>
          </p:nvSpPr>
          <p:spPr>
            <a:xfrm>
              <a:off x="1386720" y="2807280"/>
              <a:ext cx="1853280" cy="42840"/>
            </a:xfrm>
            <a:custGeom>
              <a:avLst/>
              <a:gdLst/>
              <a:ahLst/>
              <a:rect l="l" t="t" r="r" b="b"/>
              <a:pathLst>
                <a:path w="1853564" h="43180">
                  <a:moveTo>
                    <a:pt x="0" y="42672"/>
                  </a:moveTo>
                  <a:lnTo>
                    <a:pt x="1853184" y="42672"/>
                  </a:lnTo>
                  <a:lnTo>
                    <a:pt x="1853184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7"/>
          <p:cNvSpPr/>
          <p:nvPr/>
        </p:nvSpPr>
        <p:spPr>
          <a:xfrm>
            <a:off x="405360" y="939924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9" name="object 8"/>
          <p:cNvGrpSpPr/>
          <p:nvPr/>
        </p:nvGrpSpPr>
        <p:grpSpPr>
          <a:xfrm>
            <a:off x="1249560" y="9680400"/>
            <a:ext cx="1856520" cy="48600"/>
            <a:chOff x="1249560" y="9680400"/>
            <a:chExt cx="1856520" cy="48600"/>
          </a:xfrm>
        </p:grpSpPr>
        <p:pic>
          <p:nvPicPr>
            <p:cNvPr id="50" name="object 9" descr=""/>
            <p:cNvPicPr/>
            <p:nvPr/>
          </p:nvPicPr>
          <p:blipFill>
            <a:blip r:embed="rId2"/>
            <a:stretch/>
          </p:blipFill>
          <p:spPr>
            <a:xfrm>
              <a:off x="1258920" y="96897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0"/>
            <p:cNvSpPr/>
            <p:nvPr/>
          </p:nvSpPr>
          <p:spPr>
            <a:xfrm>
              <a:off x="1249560" y="9680400"/>
              <a:ext cx="1856520" cy="48600"/>
            </a:xfrm>
            <a:custGeom>
              <a:avLst/>
              <a:gdLst/>
              <a:ahLst/>
              <a:rect l="l" t="t" r="r" b="b"/>
              <a:pathLst>
                <a:path w="1856739" h="48895">
                  <a:moveTo>
                    <a:pt x="0" y="48767"/>
                  </a:moveTo>
                  <a:lnTo>
                    <a:pt x="1856232" y="48767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8767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2022-05-08T07:30:01Z</dcterms:created>
  <dc:creator/>
  <dc:description/>
  <dc:language>en-US</dc:language>
  <cp:lastModifiedBy/>
  <dcterms:modified xsi:type="dcterms:W3CDTF">2022-05-08T07:30:01Z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