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12450"/>
  <p:notesSz cx="7569200" cy="107124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21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8166" y="3320859"/>
            <a:ext cx="6439217" cy="2249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6332" y="5998972"/>
            <a:ext cx="5302884" cy="2678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441F0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441F0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777" y="2463863"/>
            <a:ext cx="3295364" cy="7070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01408" y="2463863"/>
            <a:ext cx="3295364" cy="7070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441F0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"/>
            <a:ext cx="7562850" cy="106965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741420" y="4575169"/>
            <a:ext cx="3163570" cy="74930"/>
          </a:xfrm>
          <a:custGeom>
            <a:avLst/>
            <a:gdLst/>
            <a:ahLst/>
            <a:cxnLst/>
            <a:rect l="l" t="t" r="r" b="b"/>
            <a:pathLst>
              <a:path w="3163570" h="74929">
                <a:moveTo>
                  <a:pt x="2806689" y="0"/>
                </a:moveTo>
                <a:lnTo>
                  <a:pt x="815980" y="40629"/>
                </a:lnTo>
                <a:lnTo>
                  <a:pt x="0" y="74310"/>
                </a:lnTo>
                <a:lnTo>
                  <a:pt x="3163580" y="74310"/>
                </a:lnTo>
                <a:lnTo>
                  <a:pt x="3103869" y="41909"/>
                </a:lnTo>
                <a:lnTo>
                  <a:pt x="3064520" y="27950"/>
                </a:lnTo>
                <a:lnTo>
                  <a:pt x="3021329" y="16520"/>
                </a:lnTo>
                <a:lnTo>
                  <a:pt x="2974329" y="8900"/>
                </a:lnTo>
                <a:lnTo>
                  <a:pt x="2922910" y="3169"/>
                </a:lnTo>
                <a:lnTo>
                  <a:pt x="2867649" y="640"/>
                </a:lnTo>
                <a:lnTo>
                  <a:pt x="2806689" y="0"/>
                </a:lnTo>
                <a:close/>
              </a:path>
            </a:pathLst>
          </a:custGeom>
          <a:solidFill>
            <a:srgbClr val="F4C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26385" y="4648839"/>
            <a:ext cx="6935470" cy="1562735"/>
          </a:xfrm>
          <a:custGeom>
            <a:avLst/>
            <a:gdLst/>
            <a:ahLst/>
            <a:cxnLst/>
            <a:rect l="l" t="t" r="r" b="b"/>
            <a:pathLst>
              <a:path w="6935470" h="1562735">
                <a:moveTo>
                  <a:pt x="3227703" y="0"/>
                </a:moveTo>
                <a:lnTo>
                  <a:pt x="3080394" y="1249"/>
                </a:lnTo>
                <a:lnTo>
                  <a:pt x="2073283" y="22859"/>
                </a:lnTo>
                <a:lnTo>
                  <a:pt x="510539" y="79369"/>
                </a:lnTo>
                <a:lnTo>
                  <a:pt x="408313" y="86989"/>
                </a:lnTo>
                <a:lnTo>
                  <a:pt x="357509" y="92080"/>
                </a:lnTo>
                <a:lnTo>
                  <a:pt x="307348" y="98419"/>
                </a:lnTo>
                <a:lnTo>
                  <a:pt x="256544" y="105399"/>
                </a:lnTo>
                <a:lnTo>
                  <a:pt x="205739" y="114299"/>
                </a:lnTo>
                <a:lnTo>
                  <a:pt x="153674" y="126370"/>
                </a:lnTo>
                <a:lnTo>
                  <a:pt x="108584" y="142859"/>
                </a:lnTo>
                <a:lnTo>
                  <a:pt x="41909" y="186689"/>
                </a:lnTo>
                <a:lnTo>
                  <a:pt x="6358" y="247009"/>
                </a:lnTo>
                <a:lnTo>
                  <a:pt x="0" y="283189"/>
                </a:lnTo>
                <a:lnTo>
                  <a:pt x="1274" y="324490"/>
                </a:lnTo>
                <a:lnTo>
                  <a:pt x="10799" y="370210"/>
                </a:lnTo>
                <a:lnTo>
                  <a:pt x="27944" y="420989"/>
                </a:lnTo>
                <a:lnTo>
                  <a:pt x="46994" y="468629"/>
                </a:lnTo>
                <a:lnTo>
                  <a:pt x="87629" y="562599"/>
                </a:lnTo>
                <a:lnTo>
                  <a:pt x="131444" y="655319"/>
                </a:lnTo>
                <a:lnTo>
                  <a:pt x="177164" y="746119"/>
                </a:lnTo>
                <a:lnTo>
                  <a:pt x="225433" y="836279"/>
                </a:lnTo>
                <a:lnTo>
                  <a:pt x="250829" y="880109"/>
                </a:lnTo>
                <a:lnTo>
                  <a:pt x="276868" y="923909"/>
                </a:lnTo>
                <a:lnTo>
                  <a:pt x="304169" y="967739"/>
                </a:lnTo>
                <a:lnTo>
                  <a:pt x="331469" y="1010290"/>
                </a:lnTo>
                <a:lnTo>
                  <a:pt x="360044" y="1052809"/>
                </a:lnTo>
                <a:lnTo>
                  <a:pt x="388619" y="1094719"/>
                </a:lnTo>
                <a:lnTo>
                  <a:pt x="418469" y="1136629"/>
                </a:lnTo>
                <a:lnTo>
                  <a:pt x="480703" y="1217919"/>
                </a:lnTo>
                <a:lnTo>
                  <a:pt x="513088" y="1257940"/>
                </a:lnTo>
                <a:lnTo>
                  <a:pt x="546104" y="1297289"/>
                </a:lnTo>
                <a:lnTo>
                  <a:pt x="581668" y="1336029"/>
                </a:lnTo>
                <a:lnTo>
                  <a:pt x="619768" y="1370959"/>
                </a:lnTo>
                <a:lnTo>
                  <a:pt x="659129" y="1402720"/>
                </a:lnTo>
                <a:lnTo>
                  <a:pt x="701039" y="1430639"/>
                </a:lnTo>
                <a:lnTo>
                  <a:pt x="744224" y="1456060"/>
                </a:lnTo>
                <a:lnTo>
                  <a:pt x="789944" y="1477639"/>
                </a:lnTo>
                <a:lnTo>
                  <a:pt x="836938" y="1496049"/>
                </a:lnTo>
                <a:lnTo>
                  <a:pt x="885194" y="1511929"/>
                </a:lnTo>
                <a:lnTo>
                  <a:pt x="935354" y="1523999"/>
                </a:lnTo>
                <a:lnTo>
                  <a:pt x="987433" y="1533509"/>
                </a:lnTo>
                <a:lnTo>
                  <a:pt x="1034414" y="1539880"/>
                </a:lnTo>
                <a:lnTo>
                  <a:pt x="1081409" y="1545579"/>
                </a:lnTo>
                <a:lnTo>
                  <a:pt x="1175384" y="1553199"/>
                </a:lnTo>
                <a:lnTo>
                  <a:pt x="1223009" y="1555729"/>
                </a:lnTo>
                <a:lnTo>
                  <a:pt x="1320164" y="1558930"/>
                </a:lnTo>
                <a:lnTo>
                  <a:pt x="1521464" y="1562740"/>
                </a:lnTo>
                <a:lnTo>
                  <a:pt x="1772924" y="1562099"/>
                </a:lnTo>
                <a:lnTo>
                  <a:pt x="5565154" y="1496689"/>
                </a:lnTo>
                <a:lnTo>
                  <a:pt x="5871203" y="1485259"/>
                </a:lnTo>
                <a:lnTo>
                  <a:pt x="6075054" y="1474469"/>
                </a:lnTo>
                <a:lnTo>
                  <a:pt x="6278873" y="1459870"/>
                </a:lnTo>
                <a:lnTo>
                  <a:pt x="6430024" y="1446519"/>
                </a:lnTo>
                <a:lnTo>
                  <a:pt x="6480194" y="1440179"/>
                </a:lnTo>
                <a:lnTo>
                  <a:pt x="6529724" y="1433200"/>
                </a:lnTo>
                <a:lnTo>
                  <a:pt x="6579254" y="1424299"/>
                </a:lnTo>
                <a:lnTo>
                  <a:pt x="6628784" y="1412869"/>
                </a:lnTo>
                <a:lnTo>
                  <a:pt x="6677033" y="1398910"/>
                </a:lnTo>
                <a:lnTo>
                  <a:pt x="6725283" y="1381749"/>
                </a:lnTo>
                <a:lnTo>
                  <a:pt x="6772283" y="1360169"/>
                </a:lnTo>
                <a:lnTo>
                  <a:pt x="6813553" y="1334749"/>
                </a:lnTo>
                <a:lnTo>
                  <a:pt x="6849124" y="1304909"/>
                </a:lnTo>
                <a:lnTo>
                  <a:pt x="6878963" y="1271899"/>
                </a:lnTo>
                <a:lnTo>
                  <a:pt x="6902464" y="1234439"/>
                </a:lnTo>
                <a:lnTo>
                  <a:pt x="6920233" y="1193779"/>
                </a:lnTo>
                <a:lnTo>
                  <a:pt x="6931023" y="1149339"/>
                </a:lnTo>
                <a:lnTo>
                  <a:pt x="6935473" y="1102339"/>
                </a:lnTo>
                <a:lnTo>
                  <a:pt x="6932944" y="1051559"/>
                </a:lnTo>
                <a:lnTo>
                  <a:pt x="6927213" y="1002670"/>
                </a:lnTo>
                <a:lnTo>
                  <a:pt x="6914534" y="904859"/>
                </a:lnTo>
                <a:lnTo>
                  <a:pt x="6899903" y="807719"/>
                </a:lnTo>
                <a:lnTo>
                  <a:pt x="6882773" y="710549"/>
                </a:lnTo>
                <a:lnTo>
                  <a:pt x="6863083" y="614050"/>
                </a:lnTo>
                <a:lnTo>
                  <a:pt x="6852293" y="566409"/>
                </a:lnTo>
                <a:lnTo>
                  <a:pt x="6840223" y="518800"/>
                </a:lnTo>
                <a:lnTo>
                  <a:pt x="6827513" y="471159"/>
                </a:lnTo>
                <a:lnTo>
                  <a:pt x="6814193" y="423550"/>
                </a:lnTo>
                <a:lnTo>
                  <a:pt x="6799594" y="376549"/>
                </a:lnTo>
                <a:lnTo>
                  <a:pt x="6784354" y="329549"/>
                </a:lnTo>
                <a:lnTo>
                  <a:pt x="6763383" y="272399"/>
                </a:lnTo>
                <a:lnTo>
                  <a:pt x="6742444" y="220339"/>
                </a:lnTo>
                <a:lnTo>
                  <a:pt x="6720833" y="173339"/>
                </a:lnTo>
                <a:lnTo>
                  <a:pt x="6697364" y="131429"/>
                </a:lnTo>
                <a:lnTo>
                  <a:pt x="6673223" y="93969"/>
                </a:lnTo>
                <a:lnTo>
                  <a:pt x="6647194" y="60319"/>
                </a:lnTo>
                <a:lnTo>
                  <a:pt x="6618603" y="31729"/>
                </a:lnTo>
                <a:lnTo>
                  <a:pt x="6588123" y="6979"/>
                </a:lnTo>
                <a:lnTo>
                  <a:pt x="3227703" y="0"/>
                </a:lnTo>
                <a:close/>
              </a:path>
            </a:pathLst>
          </a:custGeom>
          <a:solidFill>
            <a:srgbClr val="F4C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8822" y="4755522"/>
            <a:ext cx="5717904" cy="1169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0" i="0">
                <a:solidFill>
                  <a:srgbClr val="441F0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777" y="2463863"/>
            <a:ext cx="6817994" cy="7070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5687" y="9962578"/>
            <a:ext cx="2424175" cy="5356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777" y="9962578"/>
            <a:ext cx="1742376" cy="5356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54396" y="9962578"/>
            <a:ext cx="1742376" cy="5356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65" dirty="0"/>
              <a:t>N</a:t>
            </a:r>
            <a:r>
              <a:rPr spc="114" dirty="0"/>
              <a:t>ov</a:t>
            </a:r>
            <a:r>
              <a:rPr spc="165" dirty="0"/>
              <a:t>ie</a:t>
            </a:r>
            <a:r>
              <a:rPr spc="170" dirty="0"/>
              <a:t>mb</a:t>
            </a:r>
            <a:r>
              <a:rPr spc="125" dirty="0"/>
              <a:t>r</a:t>
            </a:r>
            <a:r>
              <a:rPr dirty="0"/>
              <a:t>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Noviembre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Noviembre</dc:title>
  <dc:creator>Online2PDF.com</dc:creator>
  <cp:lastModifiedBy>Online2PDF.com</cp:lastModifiedBy>
  <cp:revision>1</cp:revision>
  <dcterms:created xsi:type="dcterms:W3CDTF">2022-09-14T07:34:48Z</dcterms:created>
  <dcterms:modified xsi:type="dcterms:W3CDTF">2022-09-14T05:34:52Z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LastSaved">
    <vt:filetime>2022-09-14T00:00:00Z</vt:filetime>
  </property>
</Properties>
</file>