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89E1E2-1A2C-4ADF-838C-98D77CCF8CF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450A20-737A-41F3-B098-BCB7230BEB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9C7743-C739-4862-97BB-00A33EB0522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D2ABC5-8DEB-4A43-AC5F-2D9DFB1A1A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DD823A-B5BD-4713-8427-F9721E93D08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7F2DC9-9229-4953-AD1C-DD081203A6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034D68-E398-4765-8100-9173D3B6E36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1AB5CA-DC6C-48AA-B16F-51DF171F3C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5B4218-1485-44FD-AE0F-3FC0689CA4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CD60A3-3C08-4CB2-92C1-4863A42275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023855-FC52-4041-B9F6-A4CA33994F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44F17E-95F5-4523-A24E-CC4D7EDD99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340720" y="1402200"/>
            <a:ext cx="2871000" cy="476964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1963080" y="1184760"/>
            <a:ext cx="3626280" cy="5206680"/>
          </a:xfrm>
          <a:custGeom>
            <a:avLst/>
            <a:gdLst/>
            <a:ahLst/>
            <a:rect l="l" t="t" r="r" b="b"/>
            <a:pathLst>
              <a:path w="3626485" h="5207000">
                <a:moveTo>
                  <a:pt x="1478534" y="38100"/>
                </a:moveTo>
                <a:lnTo>
                  <a:pt x="1429003" y="38100"/>
                </a:lnTo>
                <a:lnTo>
                  <a:pt x="1382014" y="50800"/>
                </a:lnTo>
                <a:lnTo>
                  <a:pt x="1335024" y="76200"/>
                </a:lnTo>
                <a:lnTo>
                  <a:pt x="1242949" y="101600"/>
                </a:lnTo>
                <a:lnTo>
                  <a:pt x="1197229" y="127000"/>
                </a:lnTo>
                <a:lnTo>
                  <a:pt x="1152144" y="139700"/>
                </a:lnTo>
                <a:lnTo>
                  <a:pt x="1063752" y="190500"/>
                </a:lnTo>
                <a:lnTo>
                  <a:pt x="1019937" y="203200"/>
                </a:lnTo>
                <a:lnTo>
                  <a:pt x="935482" y="254000"/>
                </a:lnTo>
                <a:lnTo>
                  <a:pt x="893571" y="292100"/>
                </a:lnTo>
                <a:lnTo>
                  <a:pt x="812926" y="342900"/>
                </a:lnTo>
                <a:lnTo>
                  <a:pt x="774192" y="381000"/>
                </a:lnTo>
                <a:lnTo>
                  <a:pt x="735457" y="406400"/>
                </a:lnTo>
                <a:lnTo>
                  <a:pt x="697992" y="444500"/>
                </a:lnTo>
                <a:lnTo>
                  <a:pt x="661796" y="482600"/>
                </a:lnTo>
                <a:lnTo>
                  <a:pt x="624967" y="508000"/>
                </a:lnTo>
                <a:lnTo>
                  <a:pt x="589407" y="546100"/>
                </a:lnTo>
                <a:lnTo>
                  <a:pt x="555117" y="584200"/>
                </a:lnTo>
                <a:lnTo>
                  <a:pt x="522096" y="635000"/>
                </a:lnTo>
                <a:lnTo>
                  <a:pt x="490981" y="673100"/>
                </a:lnTo>
                <a:lnTo>
                  <a:pt x="460501" y="711200"/>
                </a:lnTo>
                <a:lnTo>
                  <a:pt x="431926" y="749300"/>
                </a:lnTo>
                <a:lnTo>
                  <a:pt x="403987" y="787400"/>
                </a:lnTo>
                <a:lnTo>
                  <a:pt x="377951" y="838200"/>
                </a:lnTo>
                <a:lnTo>
                  <a:pt x="353060" y="876300"/>
                </a:lnTo>
                <a:lnTo>
                  <a:pt x="329564" y="927100"/>
                </a:lnTo>
                <a:lnTo>
                  <a:pt x="307339" y="965200"/>
                </a:lnTo>
                <a:lnTo>
                  <a:pt x="287019" y="1016000"/>
                </a:lnTo>
                <a:lnTo>
                  <a:pt x="267335" y="1054100"/>
                </a:lnTo>
                <a:lnTo>
                  <a:pt x="249555" y="1104900"/>
                </a:lnTo>
                <a:lnTo>
                  <a:pt x="233044" y="1155700"/>
                </a:lnTo>
                <a:lnTo>
                  <a:pt x="218439" y="1206500"/>
                </a:lnTo>
                <a:lnTo>
                  <a:pt x="204469" y="1244600"/>
                </a:lnTo>
                <a:lnTo>
                  <a:pt x="192405" y="1295400"/>
                </a:lnTo>
                <a:lnTo>
                  <a:pt x="182244" y="1346200"/>
                </a:lnTo>
                <a:lnTo>
                  <a:pt x="173355" y="1397000"/>
                </a:lnTo>
                <a:lnTo>
                  <a:pt x="165735" y="1447800"/>
                </a:lnTo>
                <a:lnTo>
                  <a:pt x="159385" y="1498600"/>
                </a:lnTo>
                <a:lnTo>
                  <a:pt x="154939" y="1549400"/>
                </a:lnTo>
                <a:lnTo>
                  <a:pt x="151764" y="1587500"/>
                </a:lnTo>
                <a:lnTo>
                  <a:pt x="150494" y="1638300"/>
                </a:lnTo>
                <a:lnTo>
                  <a:pt x="150494" y="3771900"/>
                </a:lnTo>
                <a:lnTo>
                  <a:pt x="128269" y="3810000"/>
                </a:lnTo>
                <a:lnTo>
                  <a:pt x="97155" y="3848100"/>
                </a:lnTo>
                <a:lnTo>
                  <a:pt x="55244" y="3873500"/>
                </a:lnTo>
                <a:lnTo>
                  <a:pt x="0" y="3886200"/>
                </a:lnTo>
                <a:lnTo>
                  <a:pt x="55244" y="3911600"/>
                </a:lnTo>
                <a:lnTo>
                  <a:pt x="97155" y="3937000"/>
                </a:lnTo>
                <a:lnTo>
                  <a:pt x="128269" y="3962400"/>
                </a:lnTo>
                <a:lnTo>
                  <a:pt x="150494" y="4000500"/>
                </a:lnTo>
                <a:lnTo>
                  <a:pt x="150494" y="5207000"/>
                </a:lnTo>
                <a:lnTo>
                  <a:pt x="3475990" y="5207000"/>
                </a:lnTo>
                <a:lnTo>
                  <a:pt x="3475990" y="5194300"/>
                </a:lnTo>
                <a:lnTo>
                  <a:pt x="161289" y="5194300"/>
                </a:lnTo>
                <a:lnTo>
                  <a:pt x="161289" y="4000500"/>
                </a:lnTo>
                <a:lnTo>
                  <a:pt x="183514" y="3962400"/>
                </a:lnTo>
                <a:lnTo>
                  <a:pt x="214630" y="3937000"/>
                </a:lnTo>
                <a:lnTo>
                  <a:pt x="256539" y="3911600"/>
                </a:lnTo>
                <a:lnTo>
                  <a:pt x="311785" y="3886200"/>
                </a:lnTo>
                <a:lnTo>
                  <a:pt x="256539" y="3873500"/>
                </a:lnTo>
                <a:lnTo>
                  <a:pt x="214630" y="3848100"/>
                </a:lnTo>
                <a:lnTo>
                  <a:pt x="183514" y="3810000"/>
                </a:lnTo>
                <a:lnTo>
                  <a:pt x="161289" y="3771900"/>
                </a:lnTo>
                <a:lnTo>
                  <a:pt x="161289" y="1638300"/>
                </a:lnTo>
                <a:lnTo>
                  <a:pt x="165735" y="1549400"/>
                </a:lnTo>
                <a:lnTo>
                  <a:pt x="170180" y="1498600"/>
                </a:lnTo>
                <a:lnTo>
                  <a:pt x="176530" y="1447800"/>
                </a:lnTo>
                <a:lnTo>
                  <a:pt x="184150" y="1397000"/>
                </a:lnTo>
                <a:lnTo>
                  <a:pt x="193039" y="1346200"/>
                </a:lnTo>
                <a:lnTo>
                  <a:pt x="203200" y="1295400"/>
                </a:lnTo>
                <a:lnTo>
                  <a:pt x="215264" y="1257300"/>
                </a:lnTo>
                <a:lnTo>
                  <a:pt x="229235" y="1206500"/>
                </a:lnTo>
                <a:lnTo>
                  <a:pt x="243839" y="1155700"/>
                </a:lnTo>
                <a:lnTo>
                  <a:pt x="260350" y="1104900"/>
                </a:lnTo>
                <a:lnTo>
                  <a:pt x="278130" y="1066800"/>
                </a:lnTo>
                <a:lnTo>
                  <a:pt x="297180" y="1016000"/>
                </a:lnTo>
                <a:lnTo>
                  <a:pt x="317500" y="977900"/>
                </a:lnTo>
                <a:lnTo>
                  <a:pt x="339725" y="927100"/>
                </a:lnTo>
                <a:lnTo>
                  <a:pt x="362585" y="889000"/>
                </a:lnTo>
                <a:lnTo>
                  <a:pt x="387476" y="838200"/>
                </a:lnTo>
                <a:lnTo>
                  <a:pt x="413512" y="800100"/>
                </a:lnTo>
                <a:lnTo>
                  <a:pt x="440817" y="762000"/>
                </a:lnTo>
                <a:lnTo>
                  <a:pt x="469392" y="711200"/>
                </a:lnTo>
                <a:lnTo>
                  <a:pt x="499871" y="673100"/>
                </a:lnTo>
                <a:lnTo>
                  <a:pt x="530987" y="635000"/>
                </a:lnTo>
                <a:lnTo>
                  <a:pt x="564007" y="596900"/>
                </a:lnTo>
                <a:lnTo>
                  <a:pt x="597662" y="558800"/>
                </a:lnTo>
                <a:lnTo>
                  <a:pt x="632587" y="520700"/>
                </a:lnTo>
                <a:lnTo>
                  <a:pt x="705612" y="444500"/>
                </a:lnTo>
                <a:lnTo>
                  <a:pt x="743076" y="419100"/>
                </a:lnTo>
                <a:lnTo>
                  <a:pt x="781176" y="381000"/>
                </a:lnTo>
                <a:lnTo>
                  <a:pt x="819912" y="355600"/>
                </a:lnTo>
                <a:lnTo>
                  <a:pt x="859282" y="330200"/>
                </a:lnTo>
                <a:lnTo>
                  <a:pt x="899921" y="292100"/>
                </a:lnTo>
                <a:lnTo>
                  <a:pt x="983107" y="241300"/>
                </a:lnTo>
                <a:lnTo>
                  <a:pt x="1068832" y="190500"/>
                </a:lnTo>
                <a:lnTo>
                  <a:pt x="1112774" y="177800"/>
                </a:lnTo>
                <a:lnTo>
                  <a:pt x="1201674" y="127000"/>
                </a:lnTo>
                <a:lnTo>
                  <a:pt x="1292478" y="101600"/>
                </a:lnTo>
                <a:lnTo>
                  <a:pt x="1338199" y="76200"/>
                </a:lnTo>
                <a:lnTo>
                  <a:pt x="1478534" y="38100"/>
                </a:lnTo>
                <a:close/>
                <a:moveTo>
                  <a:pt x="2197480" y="38100"/>
                </a:moveTo>
                <a:lnTo>
                  <a:pt x="2147951" y="38100"/>
                </a:lnTo>
                <a:lnTo>
                  <a:pt x="2288286" y="76200"/>
                </a:lnTo>
                <a:lnTo>
                  <a:pt x="2334005" y="101600"/>
                </a:lnTo>
                <a:lnTo>
                  <a:pt x="2424811" y="127000"/>
                </a:lnTo>
                <a:lnTo>
                  <a:pt x="2513711" y="177800"/>
                </a:lnTo>
                <a:lnTo>
                  <a:pt x="2557653" y="190500"/>
                </a:lnTo>
                <a:lnTo>
                  <a:pt x="2643378" y="241300"/>
                </a:lnTo>
                <a:lnTo>
                  <a:pt x="2726563" y="292100"/>
                </a:lnTo>
                <a:lnTo>
                  <a:pt x="2766567" y="330200"/>
                </a:lnTo>
                <a:lnTo>
                  <a:pt x="2806573" y="355600"/>
                </a:lnTo>
                <a:lnTo>
                  <a:pt x="2845308" y="381000"/>
                </a:lnTo>
                <a:lnTo>
                  <a:pt x="2883408" y="419100"/>
                </a:lnTo>
                <a:lnTo>
                  <a:pt x="2920873" y="444500"/>
                </a:lnTo>
                <a:lnTo>
                  <a:pt x="2993263" y="520700"/>
                </a:lnTo>
                <a:lnTo>
                  <a:pt x="3028823" y="558800"/>
                </a:lnTo>
                <a:lnTo>
                  <a:pt x="3062478" y="596900"/>
                </a:lnTo>
                <a:lnTo>
                  <a:pt x="3095498" y="635000"/>
                </a:lnTo>
                <a:lnTo>
                  <a:pt x="3126613" y="673100"/>
                </a:lnTo>
                <a:lnTo>
                  <a:pt x="3156458" y="711200"/>
                </a:lnTo>
                <a:lnTo>
                  <a:pt x="3185667" y="762000"/>
                </a:lnTo>
                <a:lnTo>
                  <a:pt x="3212973" y="800100"/>
                </a:lnTo>
                <a:lnTo>
                  <a:pt x="3239008" y="838200"/>
                </a:lnTo>
                <a:lnTo>
                  <a:pt x="3263773" y="889000"/>
                </a:lnTo>
                <a:lnTo>
                  <a:pt x="3286760" y="927100"/>
                </a:lnTo>
                <a:lnTo>
                  <a:pt x="3308985" y="977900"/>
                </a:lnTo>
                <a:lnTo>
                  <a:pt x="3329304" y="1016000"/>
                </a:lnTo>
                <a:lnTo>
                  <a:pt x="3348354" y="1066800"/>
                </a:lnTo>
                <a:lnTo>
                  <a:pt x="3366135" y="1104900"/>
                </a:lnTo>
                <a:lnTo>
                  <a:pt x="3382645" y="1155700"/>
                </a:lnTo>
                <a:lnTo>
                  <a:pt x="3397250" y="1206500"/>
                </a:lnTo>
                <a:lnTo>
                  <a:pt x="3410585" y="1257300"/>
                </a:lnTo>
                <a:lnTo>
                  <a:pt x="3422650" y="1295400"/>
                </a:lnTo>
                <a:lnTo>
                  <a:pt x="3433445" y="1346200"/>
                </a:lnTo>
                <a:lnTo>
                  <a:pt x="3442335" y="1397000"/>
                </a:lnTo>
                <a:lnTo>
                  <a:pt x="3449954" y="1447800"/>
                </a:lnTo>
                <a:lnTo>
                  <a:pt x="3455670" y="1498600"/>
                </a:lnTo>
                <a:lnTo>
                  <a:pt x="3460750" y="1549400"/>
                </a:lnTo>
                <a:lnTo>
                  <a:pt x="3463290" y="1587500"/>
                </a:lnTo>
                <a:lnTo>
                  <a:pt x="3465195" y="1638300"/>
                </a:lnTo>
                <a:lnTo>
                  <a:pt x="3465195" y="1816100"/>
                </a:lnTo>
                <a:lnTo>
                  <a:pt x="3442970" y="1866900"/>
                </a:lnTo>
                <a:lnTo>
                  <a:pt x="3411854" y="1892300"/>
                </a:lnTo>
                <a:lnTo>
                  <a:pt x="3369310" y="1917700"/>
                </a:lnTo>
                <a:lnTo>
                  <a:pt x="3314700" y="1943100"/>
                </a:lnTo>
                <a:lnTo>
                  <a:pt x="3369310" y="1955800"/>
                </a:lnTo>
                <a:lnTo>
                  <a:pt x="3411854" y="1981200"/>
                </a:lnTo>
                <a:lnTo>
                  <a:pt x="3442970" y="2019300"/>
                </a:lnTo>
                <a:lnTo>
                  <a:pt x="3465195" y="2057400"/>
                </a:lnTo>
                <a:lnTo>
                  <a:pt x="3465195" y="5194300"/>
                </a:lnTo>
                <a:lnTo>
                  <a:pt x="3475990" y="5194300"/>
                </a:lnTo>
                <a:lnTo>
                  <a:pt x="3475990" y="2057400"/>
                </a:lnTo>
                <a:lnTo>
                  <a:pt x="3497579" y="2019300"/>
                </a:lnTo>
                <a:lnTo>
                  <a:pt x="3528695" y="1981200"/>
                </a:lnTo>
                <a:lnTo>
                  <a:pt x="3571240" y="1955800"/>
                </a:lnTo>
                <a:lnTo>
                  <a:pt x="3626485" y="1943100"/>
                </a:lnTo>
                <a:lnTo>
                  <a:pt x="3571240" y="1917700"/>
                </a:lnTo>
                <a:lnTo>
                  <a:pt x="3528695" y="1892300"/>
                </a:lnTo>
                <a:lnTo>
                  <a:pt x="3497579" y="1866900"/>
                </a:lnTo>
                <a:lnTo>
                  <a:pt x="3475990" y="1816100"/>
                </a:lnTo>
                <a:lnTo>
                  <a:pt x="3475990" y="1638300"/>
                </a:lnTo>
                <a:lnTo>
                  <a:pt x="3474720" y="1587500"/>
                </a:lnTo>
                <a:lnTo>
                  <a:pt x="3471545" y="1549400"/>
                </a:lnTo>
                <a:lnTo>
                  <a:pt x="3467100" y="1498600"/>
                </a:lnTo>
                <a:lnTo>
                  <a:pt x="3460750" y="1447800"/>
                </a:lnTo>
                <a:lnTo>
                  <a:pt x="3453129" y="1397000"/>
                </a:lnTo>
                <a:lnTo>
                  <a:pt x="3444240" y="1346200"/>
                </a:lnTo>
                <a:lnTo>
                  <a:pt x="3433445" y="1295400"/>
                </a:lnTo>
                <a:lnTo>
                  <a:pt x="3421379" y="1244600"/>
                </a:lnTo>
                <a:lnTo>
                  <a:pt x="3408045" y="1206500"/>
                </a:lnTo>
                <a:lnTo>
                  <a:pt x="3392804" y="1155700"/>
                </a:lnTo>
                <a:lnTo>
                  <a:pt x="3376295" y="1104900"/>
                </a:lnTo>
                <a:lnTo>
                  <a:pt x="3358515" y="1054100"/>
                </a:lnTo>
                <a:lnTo>
                  <a:pt x="3339465" y="1016000"/>
                </a:lnTo>
                <a:lnTo>
                  <a:pt x="3318510" y="965200"/>
                </a:lnTo>
                <a:lnTo>
                  <a:pt x="3296920" y="927100"/>
                </a:lnTo>
                <a:lnTo>
                  <a:pt x="3273425" y="876300"/>
                </a:lnTo>
                <a:lnTo>
                  <a:pt x="3248533" y="838200"/>
                </a:lnTo>
                <a:lnTo>
                  <a:pt x="3221863" y="787400"/>
                </a:lnTo>
                <a:lnTo>
                  <a:pt x="3194558" y="749300"/>
                </a:lnTo>
                <a:lnTo>
                  <a:pt x="3165348" y="711200"/>
                </a:lnTo>
                <a:lnTo>
                  <a:pt x="3135503" y="673100"/>
                </a:lnTo>
                <a:lnTo>
                  <a:pt x="3103753" y="635000"/>
                </a:lnTo>
                <a:lnTo>
                  <a:pt x="3070733" y="584200"/>
                </a:lnTo>
                <a:lnTo>
                  <a:pt x="3037078" y="546100"/>
                </a:lnTo>
                <a:lnTo>
                  <a:pt x="3001517" y="508000"/>
                </a:lnTo>
                <a:lnTo>
                  <a:pt x="2964688" y="482600"/>
                </a:lnTo>
                <a:lnTo>
                  <a:pt x="2928492" y="444500"/>
                </a:lnTo>
                <a:lnTo>
                  <a:pt x="2890392" y="406400"/>
                </a:lnTo>
                <a:lnTo>
                  <a:pt x="2852292" y="381000"/>
                </a:lnTo>
                <a:lnTo>
                  <a:pt x="2812923" y="342900"/>
                </a:lnTo>
                <a:lnTo>
                  <a:pt x="2732278" y="292100"/>
                </a:lnTo>
                <a:lnTo>
                  <a:pt x="2691003" y="254000"/>
                </a:lnTo>
                <a:lnTo>
                  <a:pt x="2605913" y="203200"/>
                </a:lnTo>
                <a:lnTo>
                  <a:pt x="2562733" y="190500"/>
                </a:lnTo>
                <a:lnTo>
                  <a:pt x="2474341" y="139700"/>
                </a:lnTo>
                <a:lnTo>
                  <a:pt x="2429255" y="127000"/>
                </a:lnTo>
                <a:lnTo>
                  <a:pt x="2383536" y="101600"/>
                </a:lnTo>
                <a:lnTo>
                  <a:pt x="2291461" y="76200"/>
                </a:lnTo>
                <a:lnTo>
                  <a:pt x="2244471" y="50800"/>
                </a:lnTo>
                <a:lnTo>
                  <a:pt x="2197480" y="38100"/>
                </a:lnTo>
                <a:close/>
                <a:moveTo>
                  <a:pt x="1715389" y="228600"/>
                </a:moveTo>
                <a:lnTo>
                  <a:pt x="1616328" y="228600"/>
                </a:lnTo>
                <a:lnTo>
                  <a:pt x="1328039" y="304800"/>
                </a:lnTo>
                <a:lnTo>
                  <a:pt x="1281683" y="330200"/>
                </a:lnTo>
                <a:lnTo>
                  <a:pt x="1235329" y="342900"/>
                </a:lnTo>
                <a:lnTo>
                  <a:pt x="1100708" y="419100"/>
                </a:lnTo>
                <a:lnTo>
                  <a:pt x="1057402" y="444500"/>
                </a:lnTo>
                <a:lnTo>
                  <a:pt x="1014857" y="469900"/>
                </a:lnTo>
                <a:lnTo>
                  <a:pt x="973582" y="508000"/>
                </a:lnTo>
                <a:lnTo>
                  <a:pt x="932307" y="533400"/>
                </a:lnTo>
                <a:lnTo>
                  <a:pt x="892937" y="571500"/>
                </a:lnTo>
                <a:lnTo>
                  <a:pt x="854201" y="596900"/>
                </a:lnTo>
                <a:lnTo>
                  <a:pt x="816101" y="635000"/>
                </a:lnTo>
                <a:lnTo>
                  <a:pt x="780542" y="673100"/>
                </a:lnTo>
                <a:lnTo>
                  <a:pt x="745617" y="711200"/>
                </a:lnTo>
                <a:lnTo>
                  <a:pt x="712596" y="749300"/>
                </a:lnTo>
                <a:lnTo>
                  <a:pt x="680846" y="787400"/>
                </a:lnTo>
                <a:lnTo>
                  <a:pt x="651001" y="825500"/>
                </a:lnTo>
                <a:lnTo>
                  <a:pt x="621792" y="863600"/>
                </a:lnTo>
                <a:lnTo>
                  <a:pt x="595121" y="901700"/>
                </a:lnTo>
                <a:lnTo>
                  <a:pt x="569087" y="952500"/>
                </a:lnTo>
                <a:lnTo>
                  <a:pt x="544957" y="990600"/>
                </a:lnTo>
                <a:lnTo>
                  <a:pt x="522096" y="1041400"/>
                </a:lnTo>
                <a:lnTo>
                  <a:pt x="501142" y="1079500"/>
                </a:lnTo>
                <a:lnTo>
                  <a:pt x="481456" y="1130300"/>
                </a:lnTo>
                <a:lnTo>
                  <a:pt x="463042" y="1168400"/>
                </a:lnTo>
                <a:lnTo>
                  <a:pt x="446531" y="1219200"/>
                </a:lnTo>
                <a:lnTo>
                  <a:pt x="431926" y="1257300"/>
                </a:lnTo>
                <a:lnTo>
                  <a:pt x="418592" y="1308100"/>
                </a:lnTo>
                <a:lnTo>
                  <a:pt x="407162" y="1358900"/>
                </a:lnTo>
                <a:lnTo>
                  <a:pt x="397001" y="1409700"/>
                </a:lnTo>
                <a:lnTo>
                  <a:pt x="388746" y="1447800"/>
                </a:lnTo>
                <a:lnTo>
                  <a:pt x="382396" y="1498600"/>
                </a:lnTo>
                <a:lnTo>
                  <a:pt x="377317" y="1549400"/>
                </a:lnTo>
                <a:lnTo>
                  <a:pt x="374142" y="1600200"/>
                </a:lnTo>
                <a:lnTo>
                  <a:pt x="372237" y="1651000"/>
                </a:lnTo>
                <a:lnTo>
                  <a:pt x="372237" y="4991100"/>
                </a:lnTo>
                <a:lnTo>
                  <a:pt x="383667" y="4991100"/>
                </a:lnTo>
                <a:lnTo>
                  <a:pt x="383667" y="1651000"/>
                </a:lnTo>
                <a:lnTo>
                  <a:pt x="384937" y="1600200"/>
                </a:lnTo>
                <a:lnTo>
                  <a:pt x="388112" y="1549400"/>
                </a:lnTo>
                <a:lnTo>
                  <a:pt x="393192" y="1498600"/>
                </a:lnTo>
                <a:lnTo>
                  <a:pt x="399542" y="1447800"/>
                </a:lnTo>
                <a:lnTo>
                  <a:pt x="407796" y="1409700"/>
                </a:lnTo>
                <a:lnTo>
                  <a:pt x="417956" y="1358900"/>
                </a:lnTo>
                <a:lnTo>
                  <a:pt x="429387" y="1308100"/>
                </a:lnTo>
                <a:lnTo>
                  <a:pt x="442721" y="1270000"/>
                </a:lnTo>
                <a:lnTo>
                  <a:pt x="457326" y="1219200"/>
                </a:lnTo>
                <a:lnTo>
                  <a:pt x="473837" y="1168400"/>
                </a:lnTo>
                <a:lnTo>
                  <a:pt x="491617" y="1130300"/>
                </a:lnTo>
                <a:lnTo>
                  <a:pt x="511301" y="1079500"/>
                </a:lnTo>
                <a:lnTo>
                  <a:pt x="532257" y="1041400"/>
                </a:lnTo>
                <a:lnTo>
                  <a:pt x="554482" y="1003300"/>
                </a:lnTo>
                <a:lnTo>
                  <a:pt x="578612" y="952500"/>
                </a:lnTo>
                <a:lnTo>
                  <a:pt x="604012" y="914400"/>
                </a:lnTo>
                <a:lnTo>
                  <a:pt x="631317" y="876300"/>
                </a:lnTo>
                <a:lnTo>
                  <a:pt x="659892" y="838200"/>
                </a:lnTo>
                <a:lnTo>
                  <a:pt x="689737" y="787400"/>
                </a:lnTo>
                <a:lnTo>
                  <a:pt x="721487" y="749300"/>
                </a:lnTo>
                <a:lnTo>
                  <a:pt x="753871" y="711200"/>
                </a:lnTo>
                <a:lnTo>
                  <a:pt x="788162" y="685800"/>
                </a:lnTo>
                <a:lnTo>
                  <a:pt x="824357" y="647700"/>
                </a:lnTo>
                <a:lnTo>
                  <a:pt x="861187" y="609600"/>
                </a:lnTo>
                <a:lnTo>
                  <a:pt x="899921" y="571500"/>
                </a:lnTo>
                <a:lnTo>
                  <a:pt x="939292" y="546100"/>
                </a:lnTo>
                <a:lnTo>
                  <a:pt x="979932" y="508000"/>
                </a:lnTo>
                <a:lnTo>
                  <a:pt x="1063117" y="457200"/>
                </a:lnTo>
                <a:lnTo>
                  <a:pt x="1150239" y="406400"/>
                </a:lnTo>
                <a:lnTo>
                  <a:pt x="1239774" y="355600"/>
                </a:lnTo>
                <a:lnTo>
                  <a:pt x="1285494" y="342900"/>
                </a:lnTo>
                <a:lnTo>
                  <a:pt x="1331849" y="317500"/>
                </a:lnTo>
                <a:lnTo>
                  <a:pt x="1425828" y="292100"/>
                </a:lnTo>
                <a:lnTo>
                  <a:pt x="1473453" y="266700"/>
                </a:lnTo>
                <a:lnTo>
                  <a:pt x="1521078" y="266700"/>
                </a:lnTo>
                <a:lnTo>
                  <a:pt x="1618234" y="241300"/>
                </a:lnTo>
                <a:lnTo>
                  <a:pt x="1666493" y="241300"/>
                </a:lnTo>
                <a:lnTo>
                  <a:pt x="1715389" y="228600"/>
                </a:lnTo>
                <a:close/>
                <a:moveTo>
                  <a:pt x="2010155" y="228600"/>
                </a:moveTo>
                <a:lnTo>
                  <a:pt x="1911096" y="228600"/>
                </a:lnTo>
                <a:lnTo>
                  <a:pt x="1959355" y="241300"/>
                </a:lnTo>
                <a:lnTo>
                  <a:pt x="2008251" y="241300"/>
                </a:lnTo>
                <a:lnTo>
                  <a:pt x="2294636" y="317500"/>
                </a:lnTo>
                <a:lnTo>
                  <a:pt x="2340991" y="342900"/>
                </a:lnTo>
                <a:lnTo>
                  <a:pt x="2386711" y="355600"/>
                </a:lnTo>
                <a:lnTo>
                  <a:pt x="2476246" y="406400"/>
                </a:lnTo>
                <a:lnTo>
                  <a:pt x="2520061" y="431800"/>
                </a:lnTo>
                <a:lnTo>
                  <a:pt x="2605278" y="482600"/>
                </a:lnTo>
                <a:lnTo>
                  <a:pt x="2646553" y="508000"/>
                </a:lnTo>
                <a:lnTo>
                  <a:pt x="2687192" y="546100"/>
                </a:lnTo>
                <a:lnTo>
                  <a:pt x="2726563" y="571500"/>
                </a:lnTo>
                <a:lnTo>
                  <a:pt x="2764663" y="609600"/>
                </a:lnTo>
                <a:lnTo>
                  <a:pt x="2802128" y="647700"/>
                </a:lnTo>
                <a:lnTo>
                  <a:pt x="2837688" y="685800"/>
                </a:lnTo>
                <a:lnTo>
                  <a:pt x="2871978" y="711200"/>
                </a:lnTo>
                <a:lnTo>
                  <a:pt x="2904998" y="749300"/>
                </a:lnTo>
                <a:lnTo>
                  <a:pt x="2936748" y="787400"/>
                </a:lnTo>
                <a:lnTo>
                  <a:pt x="2966592" y="838200"/>
                </a:lnTo>
                <a:lnTo>
                  <a:pt x="2995167" y="876300"/>
                </a:lnTo>
                <a:lnTo>
                  <a:pt x="3021838" y="914400"/>
                </a:lnTo>
                <a:lnTo>
                  <a:pt x="3047873" y="952500"/>
                </a:lnTo>
                <a:lnTo>
                  <a:pt x="3072003" y="1003300"/>
                </a:lnTo>
                <a:lnTo>
                  <a:pt x="3094228" y="1041400"/>
                </a:lnTo>
                <a:lnTo>
                  <a:pt x="3115183" y="1079500"/>
                </a:lnTo>
                <a:lnTo>
                  <a:pt x="3134867" y="1130300"/>
                </a:lnTo>
                <a:lnTo>
                  <a:pt x="3152648" y="1168400"/>
                </a:lnTo>
                <a:lnTo>
                  <a:pt x="3169158" y="1219200"/>
                </a:lnTo>
                <a:lnTo>
                  <a:pt x="3183763" y="1270000"/>
                </a:lnTo>
                <a:lnTo>
                  <a:pt x="3197098" y="1308100"/>
                </a:lnTo>
                <a:lnTo>
                  <a:pt x="3208528" y="1358900"/>
                </a:lnTo>
                <a:lnTo>
                  <a:pt x="3218053" y="1409700"/>
                </a:lnTo>
                <a:lnTo>
                  <a:pt x="3226308" y="1447800"/>
                </a:lnTo>
                <a:lnTo>
                  <a:pt x="3233292" y="1498600"/>
                </a:lnTo>
                <a:lnTo>
                  <a:pt x="3237738" y="1549400"/>
                </a:lnTo>
                <a:lnTo>
                  <a:pt x="3241548" y="1600200"/>
                </a:lnTo>
                <a:lnTo>
                  <a:pt x="3242817" y="1651000"/>
                </a:lnTo>
                <a:lnTo>
                  <a:pt x="3242817" y="4991100"/>
                </a:lnTo>
                <a:lnTo>
                  <a:pt x="3253613" y="4991100"/>
                </a:lnTo>
                <a:lnTo>
                  <a:pt x="3253613" y="1651000"/>
                </a:lnTo>
                <a:lnTo>
                  <a:pt x="3252342" y="1600200"/>
                </a:lnTo>
                <a:lnTo>
                  <a:pt x="3249167" y="1549400"/>
                </a:lnTo>
                <a:lnTo>
                  <a:pt x="3244088" y="1498600"/>
                </a:lnTo>
                <a:lnTo>
                  <a:pt x="3237738" y="1447800"/>
                </a:lnTo>
                <a:lnTo>
                  <a:pt x="3229483" y="1409700"/>
                </a:lnTo>
                <a:lnTo>
                  <a:pt x="3219323" y="1358900"/>
                </a:lnTo>
                <a:lnTo>
                  <a:pt x="3207892" y="1308100"/>
                </a:lnTo>
                <a:lnTo>
                  <a:pt x="3194558" y="1257300"/>
                </a:lnTo>
                <a:lnTo>
                  <a:pt x="3179317" y="1219200"/>
                </a:lnTo>
                <a:lnTo>
                  <a:pt x="3162808" y="1168400"/>
                </a:lnTo>
                <a:lnTo>
                  <a:pt x="3145028" y="1130300"/>
                </a:lnTo>
                <a:lnTo>
                  <a:pt x="3125342" y="1079500"/>
                </a:lnTo>
                <a:lnTo>
                  <a:pt x="3104388" y="1041400"/>
                </a:lnTo>
                <a:lnTo>
                  <a:pt x="3081528" y="990600"/>
                </a:lnTo>
                <a:lnTo>
                  <a:pt x="3057398" y="952500"/>
                </a:lnTo>
                <a:lnTo>
                  <a:pt x="3031363" y="901700"/>
                </a:lnTo>
                <a:lnTo>
                  <a:pt x="3004058" y="863600"/>
                </a:lnTo>
                <a:lnTo>
                  <a:pt x="2975483" y="825500"/>
                </a:lnTo>
                <a:lnTo>
                  <a:pt x="2945003" y="787400"/>
                </a:lnTo>
                <a:lnTo>
                  <a:pt x="2913888" y="749300"/>
                </a:lnTo>
                <a:lnTo>
                  <a:pt x="2880233" y="711200"/>
                </a:lnTo>
                <a:lnTo>
                  <a:pt x="2845942" y="673100"/>
                </a:lnTo>
                <a:lnTo>
                  <a:pt x="2809748" y="635000"/>
                </a:lnTo>
                <a:lnTo>
                  <a:pt x="2772283" y="596900"/>
                </a:lnTo>
                <a:lnTo>
                  <a:pt x="2733548" y="571500"/>
                </a:lnTo>
                <a:lnTo>
                  <a:pt x="2693542" y="533400"/>
                </a:lnTo>
                <a:lnTo>
                  <a:pt x="2652903" y="508000"/>
                </a:lnTo>
                <a:lnTo>
                  <a:pt x="2611628" y="469900"/>
                </a:lnTo>
                <a:lnTo>
                  <a:pt x="2569083" y="444500"/>
                </a:lnTo>
                <a:lnTo>
                  <a:pt x="2481326" y="393700"/>
                </a:lnTo>
                <a:lnTo>
                  <a:pt x="2391155" y="342900"/>
                </a:lnTo>
                <a:lnTo>
                  <a:pt x="2344801" y="330200"/>
                </a:lnTo>
                <a:lnTo>
                  <a:pt x="2298446" y="304800"/>
                </a:lnTo>
                <a:lnTo>
                  <a:pt x="2010155" y="228600"/>
                </a:lnTo>
                <a:close/>
                <a:moveTo>
                  <a:pt x="1911730" y="215900"/>
                </a:moveTo>
                <a:lnTo>
                  <a:pt x="1714753" y="215900"/>
                </a:lnTo>
                <a:lnTo>
                  <a:pt x="1665224" y="228600"/>
                </a:lnTo>
                <a:lnTo>
                  <a:pt x="1960626" y="228600"/>
                </a:lnTo>
                <a:lnTo>
                  <a:pt x="1911730" y="215900"/>
                </a:lnTo>
                <a:close/>
                <a:moveTo>
                  <a:pt x="1620774" y="12700"/>
                </a:moveTo>
                <a:lnTo>
                  <a:pt x="1571243" y="12700"/>
                </a:lnTo>
                <a:lnTo>
                  <a:pt x="1475993" y="38100"/>
                </a:lnTo>
                <a:lnTo>
                  <a:pt x="1525524" y="38100"/>
                </a:lnTo>
                <a:lnTo>
                  <a:pt x="1620774" y="12700"/>
                </a:lnTo>
                <a:close/>
                <a:moveTo>
                  <a:pt x="2055240" y="12700"/>
                </a:moveTo>
                <a:lnTo>
                  <a:pt x="2005711" y="12700"/>
                </a:lnTo>
                <a:lnTo>
                  <a:pt x="2100961" y="38100"/>
                </a:lnTo>
                <a:lnTo>
                  <a:pt x="2150491" y="38100"/>
                </a:lnTo>
                <a:lnTo>
                  <a:pt x="2055240" y="12700"/>
                </a:lnTo>
                <a:close/>
                <a:moveTo>
                  <a:pt x="1763649" y="0"/>
                </a:moveTo>
                <a:lnTo>
                  <a:pt x="1667128" y="0"/>
                </a:lnTo>
                <a:lnTo>
                  <a:pt x="1618868" y="12700"/>
                </a:lnTo>
                <a:lnTo>
                  <a:pt x="1716024" y="12700"/>
                </a:lnTo>
                <a:lnTo>
                  <a:pt x="1763649" y="0"/>
                </a:lnTo>
                <a:close/>
                <a:moveTo>
                  <a:pt x="1959355" y="0"/>
                </a:moveTo>
                <a:lnTo>
                  <a:pt x="1862201" y="0"/>
                </a:lnTo>
                <a:lnTo>
                  <a:pt x="1910461" y="12700"/>
                </a:lnTo>
                <a:lnTo>
                  <a:pt x="2006980" y="12700"/>
                </a:lnTo>
                <a:lnTo>
                  <a:pt x="195935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1374480" y="490680"/>
            <a:ext cx="4909320" cy="929160"/>
          </a:xfrm>
          <a:custGeom>
            <a:avLst/>
            <a:gdLst/>
            <a:ahLst/>
            <a:rect l="l" t="t" r="r" b="b"/>
            <a:pathLst>
              <a:path w="4909820" h="929640">
                <a:moveTo>
                  <a:pt x="812927" y="501903"/>
                </a:moveTo>
                <a:lnTo>
                  <a:pt x="795782" y="537972"/>
                </a:lnTo>
                <a:lnTo>
                  <a:pt x="779272" y="575436"/>
                </a:lnTo>
                <a:lnTo>
                  <a:pt x="754507" y="614045"/>
                </a:lnTo>
                <a:lnTo>
                  <a:pt x="720852" y="648334"/>
                </a:lnTo>
                <a:lnTo>
                  <a:pt x="662432" y="683132"/>
                </a:lnTo>
                <a:lnTo>
                  <a:pt x="595122" y="704723"/>
                </a:lnTo>
                <a:lnTo>
                  <a:pt x="592582" y="707898"/>
                </a:lnTo>
                <a:lnTo>
                  <a:pt x="593852" y="712342"/>
                </a:lnTo>
                <a:lnTo>
                  <a:pt x="595757" y="714121"/>
                </a:lnTo>
                <a:lnTo>
                  <a:pt x="597662" y="714755"/>
                </a:lnTo>
                <a:lnTo>
                  <a:pt x="628777" y="724280"/>
                </a:lnTo>
                <a:lnTo>
                  <a:pt x="664972" y="738885"/>
                </a:lnTo>
                <a:lnTo>
                  <a:pt x="699897" y="759205"/>
                </a:lnTo>
                <a:lnTo>
                  <a:pt x="729107" y="784478"/>
                </a:lnTo>
                <a:lnTo>
                  <a:pt x="764032" y="851661"/>
                </a:lnTo>
                <a:lnTo>
                  <a:pt x="777366" y="891666"/>
                </a:lnTo>
                <a:lnTo>
                  <a:pt x="787527" y="927734"/>
                </a:lnTo>
                <a:lnTo>
                  <a:pt x="790702" y="929639"/>
                </a:lnTo>
                <a:lnTo>
                  <a:pt x="795782" y="928370"/>
                </a:lnTo>
                <a:lnTo>
                  <a:pt x="796416" y="926464"/>
                </a:lnTo>
                <a:lnTo>
                  <a:pt x="797687" y="924559"/>
                </a:lnTo>
                <a:lnTo>
                  <a:pt x="825754" y="850391"/>
                </a:lnTo>
                <a:lnTo>
                  <a:pt x="850519" y="810513"/>
                </a:lnTo>
                <a:lnTo>
                  <a:pt x="882904" y="778763"/>
                </a:lnTo>
                <a:lnTo>
                  <a:pt x="916559" y="759840"/>
                </a:lnTo>
                <a:lnTo>
                  <a:pt x="978789" y="735076"/>
                </a:lnTo>
                <a:lnTo>
                  <a:pt x="1006094" y="728090"/>
                </a:lnTo>
                <a:lnTo>
                  <a:pt x="1007999" y="724915"/>
                </a:lnTo>
                <a:lnTo>
                  <a:pt x="974344" y="708532"/>
                </a:lnTo>
                <a:lnTo>
                  <a:pt x="940054" y="694562"/>
                </a:lnTo>
                <a:lnTo>
                  <a:pt x="882904" y="653287"/>
                </a:lnTo>
                <a:lnTo>
                  <a:pt x="856869" y="613409"/>
                </a:lnTo>
                <a:lnTo>
                  <a:pt x="837819" y="573531"/>
                </a:lnTo>
                <a:lnTo>
                  <a:pt x="824484" y="536701"/>
                </a:lnTo>
                <a:lnTo>
                  <a:pt x="816737" y="506349"/>
                </a:lnTo>
                <a:lnTo>
                  <a:pt x="815466" y="503808"/>
                </a:lnTo>
                <a:lnTo>
                  <a:pt x="812927" y="501903"/>
                </a:lnTo>
                <a:close/>
                <a:moveTo>
                  <a:pt x="359537" y="0"/>
                </a:moveTo>
                <a:lnTo>
                  <a:pt x="351916" y="1904"/>
                </a:lnTo>
                <a:lnTo>
                  <a:pt x="348741" y="4445"/>
                </a:lnTo>
                <a:lnTo>
                  <a:pt x="348107" y="7620"/>
                </a:lnTo>
                <a:lnTo>
                  <a:pt x="338582" y="40512"/>
                </a:lnTo>
                <a:lnTo>
                  <a:pt x="323977" y="79248"/>
                </a:lnTo>
                <a:lnTo>
                  <a:pt x="304927" y="120396"/>
                </a:lnTo>
                <a:lnTo>
                  <a:pt x="279527" y="162813"/>
                </a:lnTo>
                <a:lnTo>
                  <a:pt x="247650" y="203453"/>
                </a:lnTo>
                <a:lnTo>
                  <a:pt x="208915" y="239522"/>
                </a:lnTo>
                <a:lnTo>
                  <a:pt x="163195" y="270636"/>
                </a:lnTo>
                <a:lnTo>
                  <a:pt x="113665" y="296545"/>
                </a:lnTo>
                <a:lnTo>
                  <a:pt x="62230" y="316864"/>
                </a:lnTo>
                <a:lnTo>
                  <a:pt x="8255" y="331470"/>
                </a:lnTo>
                <a:lnTo>
                  <a:pt x="3175" y="332104"/>
                </a:lnTo>
                <a:lnTo>
                  <a:pt x="0" y="337184"/>
                </a:lnTo>
                <a:lnTo>
                  <a:pt x="635" y="341502"/>
                </a:lnTo>
                <a:lnTo>
                  <a:pt x="1905" y="345312"/>
                </a:lnTo>
                <a:lnTo>
                  <a:pt x="3810" y="347217"/>
                </a:lnTo>
                <a:lnTo>
                  <a:pt x="47625" y="360552"/>
                </a:lnTo>
                <a:lnTo>
                  <a:pt x="93345" y="378332"/>
                </a:lnTo>
                <a:lnTo>
                  <a:pt x="140970" y="400557"/>
                </a:lnTo>
                <a:lnTo>
                  <a:pt x="186055" y="429005"/>
                </a:lnTo>
                <a:lnTo>
                  <a:pt x="222885" y="462660"/>
                </a:lnTo>
                <a:lnTo>
                  <a:pt x="247015" y="499363"/>
                </a:lnTo>
                <a:lnTo>
                  <a:pt x="269240" y="547497"/>
                </a:lnTo>
                <a:lnTo>
                  <a:pt x="289052" y="599439"/>
                </a:lnTo>
                <a:lnTo>
                  <a:pt x="304927" y="650239"/>
                </a:lnTo>
                <a:lnTo>
                  <a:pt x="316991" y="692023"/>
                </a:lnTo>
                <a:lnTo>
                  <a:pt x="318262" y="697102"/>
                </a:lnTo>
                <a:lnTo>
                  <a:pt x="323341" y="699642"/>
                </a:lnTo>
                <a:lnTo>
                  <a:pt x="327787" y="698373"/>
                </a:lnTo>
                <a:lnTo>
                  <a:pt x="330962" y="697737"/>
                </a:lnTo>
                <a:lnTo>
                  <a:pt x="333502" y="695198"/>
                </a:lnTo>
                <a:lnTo>
                  <a:pt x="344932" y="657098"/>
                </a:lnTo>
                <a:lnTo>
                  <a:pt x="360172" y="615314"/>
                </a:lnTo>
                <a:lnTo>
                  <a:pt x="379857" y="570356"/>
                </a:lnTo>
                <a:lnTo>
                  <a:pt x="405891" y="526033"/>
                </a:lnTo>
                <a:lnTo>
                  <a:pt x="437007" y="485394"/>
                </a:lnTo>
                <a:lnTo>
                  <a:pt x="473837" y="453771"/>
                </a:lnTo>
                <a:lnTo>
                  <a:pt x="528447" y="422021"/>
                </a:lnTo>
                <a:lnTo>
                  <a:pt x="581787" y="398652"/>
                </a:lnTo>
                <a:lnTo>
                  <a:pt x="630682" y="382142"/>
                </a:lnTo>
                <a:lnTo>
                  <a:pt x="670687" y="371348"/>
                </a:lnTo>
                <a:lnTo>
                  <a:pt x="675132" y="370077"/>
                </a:lnTo>
                <a:lnTo>
                  <a:pt x="677672" y="365632"/>
                </a:lnTo>
                <a:lnTo>
                  <a:pt x="677037" y="360552"/>
                </a:lnTo>
                <a:lnTo>
                  <a:pt x="675766" y="357377"/>
                </a:lnTo>
                <a:lnTo>
                  <a:pt x="673862" y="355473"/>
                </a:lnTo>
                <a:lnTo>
                  <a:pt x="670687" y="354202"/>
                </a:lnTo>
                <a:lnTo>
                  <a:pt x="633222" y="342773"/>
                </a:lnTo>
                <a:lnTo>
                  <a:pt x="590041" y="325754"/>
                </a:lnTo>
                <a:lnTo>
                  <a:pt x="545591" y="304164"/>
                </a:lnTo>
                <a:lnTo>
                  <a:pt x="504952" y="278891"/>
                </a:lnTo>
                <a:lnTo>
                  <a:pt x="473837" y="248411"/>
                </a:lnTo>
                <a:lnTo>
                  <a:pt x="438912" y="196469"/>
                </a:lnTo>
                <a:lnTo>
                  <a:pt x="411607" y="143255"/>
                </a:lnTo>
                <a:lnTo>
                  <a:pt x="390652" y="91948"/>
                </a:lnTo>
                <a:lnTo>
                  <a:pt x="376047" y="45592"/>
                </a:lnTo>
                <a:lnTo>
                  <a:pt x="365887" y="7620"/>
                </a:lnTo>
                <a:lnTo>
                  <a:pt x="364616" y="2539"/>
                </a:lnTo>
                <a:lnTo>
                  <a:pt x="359537" y="0"/>
                </a:lnTo>
                <a:close/>
                <a:moveTo>
                  <a:pt x="992124" y="97535"/>
                </a:moveTo>
                <a:lnTo>
                  <a:pt x="990219" y="98171"/>
                </a:lnTo>
                <a:lnTo>
                  <a:pt x="988949" y="98171"/>
                </a:lnTo>
                <a:lnTo>
                  <a:pt x="987679" y="100710"/>
                </a:lnTo>
                <a:lnTo>
                  <a:pt x="969899" y="146430"/>
                </a:lnTo>
                <a:lnTo>
                  <a:pt x="931164" y="194563"/>
                </a:lnTo>
                <a:lnTo>
                  <a:pt x="892429" y="217931"/>
                </a:lnTo>
                <a:lnTo>
                  <a:pt x="847344" y="232536"/>
                </a:lnTo>
                <a:lnTo>
                  <a:pt x="846074" y="233806"/>
                </a:lnTo>
                <a:lnTo>
                  <a:pt x="846709" y="236347"/>
                </a:lnTo>
                <a:lnTo>
                  <a:pt x="846709" y="237616"/>
                </a:lnTo>
                <a:lnTo>
                  <a:pt x="849249" y="238886"/>
                </a:lnTo>
                <a:lnTo>
                  <a:pt x="894334" y="255397"/>
                </a:lnTo>
                <a:lnTo>
                  <a:pt x="936879" y="285114"/>
                </a:lnTo>
                <a:lnTo>
                  <a:pt x="959739" y="330200"/>
                </a:lnTo>
                <a:lnTo>
                  <a:pt x="974979" y="378332"/>
                </a:lnTo>
                <a:lnTo>
                  <a:pt x="975614" y="380237"/>
                </a:lnTo>
                <a:lnTo>
                  <a:pt x="977519" y="381507"/>
                </a:lnTo>
                <a:lnTo>
                  <a:pt x="979424" y="380873"/>
                </a:lnTo>
                <a:lnTo>
                  <a:pt x="980694" y="380873"/>
                </a:lnTo>
                <a:lnTo>
                  <a:pt x="981964" y="379602"/>
                </a:lnTo>
                <a:lnTo>
                  <a:pt x="981964" y="378332"/>
                </a:lnTo>
                <a:lnTo>
                  <a:pt x="988949" y="356107"/>
                </a:lnTo>
                <a:lnTo>
                  <a:pt x="1016889" y="302259"/>
                </a:lnTo>
                <a:lnTo>
                  <a:pt x="1060704" y="268731"/>
                </a:lnTo>
                <a:lnTo>
                  <a:pt x="1102614" y="252856"/>
                </a:lnTo>
                <a:lnTo>
                  <a:pt x="1120394" y="247776"/>
                </a:lnTo>
                <a:lnTo>
                  <a:pt x="1121664" y="245872"/>
                </a:lnTo>
                <a:lnTo>
                  <a:pt x="1121664" y="243966"/>
                </a:lnTo>
                <a:lnTo>
                  <a:pt x="1120394" y="241426"/>
                </a:lnTo>
                <a:lnTo>
                  <a:pt x="1119124" y="241426"/>
                </a:lnTo>
                <a:lnTo>
                  <a:pt x="1099439" y="235076"/>
                </a:lnTo>
                <a:lnTo>
                  <a:pt x="1055624" y="212978"/>
                </a:lnTo>
                <a:lnTo>
                  <a:pt x="1021969" y="171703"/>
                </a:lnTo>
                <a:lnTo>
                  <a:pt x="1000379" y="120396"/>
                </a:lnTo>
                <a:lnTo>
                  <a:pt x="994664" y="100710"/>
                </a:lnTo>
                <a:lnTo>
                  <a:pt x="994664" y="98805"/>
                </a:lnTo>
                <a:lnTo>
                  <a:pt x="992124" y="97535"/>
                </a:lnTo>
                <a:close/>
                <a:moveTo>
                  <a:pt x="4629531" y="541147"/>
                </a:moveTo>
                <a:lnTo>
                  <a:pt x="4625086" y="542416"/>
                </a:lnTo>
                <a:lnTo>
                  <a:pt x="4623816" y="543686"/>
                </a:lnTo>
                <a:lnTo>
                  <a:pt x="4623181" y="545591"/>
                </a:lnTo>
                <a:lnTo>
                  <a:pt x="4614291" y="574166"/>
                </a:lnTo>
                <a:lnTo>
                  <a:pt x="4599051" y="608329"/>
                </a:lnTo>
                <a:lnTo>
                  <a:pt x="4576826" y="643254"/>
                </a:lnTo>
                <a:lnTo>
                  <a:pt x="4546346" y="674242"/>
                </a:lnTo>
                <a:lnTo>
                  <a:pt x="4493641" y="705992"/>
                </a:lnTo>
                <a:lnTo>
                  <a:pt x="4432046" y="725551"/>
                </a:lnTo>
                <a:lnTo>
                  <a:pt x="4430141" y="728090"/>
                </a:lnTo>
                <a:lnTo>
                  <a:pt x="4431411" y="732535"/>
                </a:lnTo>
                <a:lnTo>
                  <a:pt x="4432681" y="733805"/>
                </a:lnTo>
                <a:lnTo>
                  <a:pt x="4434586" y="734440"/>
                </a:lnTo>
                <a:lnTo>
                  <a:pt x="4463161" y="743330"/>
                </a:lnTo>
                <a:lnTo>
                  <a:pt x="4495546" y="756665"/>
                </a:lnTo>
                <a:lnTo>
                  <a:pt x="4553966" y="797813"/>
                </a:lnTo>
                <a:lnTo>
                  <a:pt x="4585081" y="859281"/>
                </a:lnTo>
                <a:lnTo>
                  <a:pt x="4597146" y="895476"/>
                </a:lnTo>
                <a:lnTo>
                  <a:pt x="4606671" y="927734"/>
                </a:lnTo>
                <a:lnTo>
                  <a:pt x="4609846" y="929639"/>
                </a:lnTo>
                <a:lnTo>
                  <a:pt x="4613656" y="928370"/>
                </a:lnTo>
                <a:lnTo>
                  <a:pt x="4614926" y="927100"/>
                </a:lnTo>
                <a:lnTo>
                  <a:pt x="4625721" y="894841"/>
                </a:lnTo>
                <a:lnTo>
                  <a:pt x="4641088" y="857376"/>
                </a:lnTo>
                <a:lnTo>
                  <a:pt x="4663948" y="821308"/>
                </a:lnTo>
                <a:lnTo>
                  <a:pt x="4693158" y="792733"/>
                </a:lnTo>
                <a:lnTo>
                  <a:pt x="4753483" y="762380"/>
                </a:lnTo>
                <a:lnTo>
                  <a:pt x="4804918" y="746505"/>
                </a:lnTo>
                <a:lnTo>
                  <a:pt x="4806188" y="743965"/>
                </a:lnTo>
                <a:lnTo>
                  <a:pt x="4805553" y="739521"/>
                </a:lnTo>
                <a:lnTo>
                  <a:pt x="4804283" y="738251"/>
                </a:lnTo>
                <a:lnTo>
                  <a:pt x="4775708" y="728726"/>
                </a:lnTo>
                <a:lnTo>
                  <a:pt x="4745228" y="716026"/>
                </a:lnTo>
                <a:lnTo>
                  <a:pt x="4693158" y="678687"/>
                </a:lnTo>
                <a:lnTo>
                  <a:pt x="4669663" y="642620"/>
                </a:lnTo>
                <a:lnTo>
                  <a:pt x="4652518" y="606425"/>
                </a:lnTo>
                <a:lnTo>
                  <a:pt x="4632706" y="545591"/>
                </a:lnTo>
                <a:lnTo>
                  <a:pt x="4632071" y="543051"/>
                </a:lnTo>
                <a:lnTo>
                  <a:pt x="4629531" y="541147"/>
                </a:lnTo>
                <a:close/>
                <a:moveTo>
                  <a:pt x="4218686" y="84962"/>
                </a:moveTo>
                <a:lnTo>
                  <a:pt x="4214241" y="86232"/>
                </a:lnTo>
                <a:lnTo>
                  <a:pt x="4211701" y="86867"/>
                </a:lnTo>
                <a:lnTo>
                  <a:pt x="4209161" y="89407"/>
                </a:lnTo>
                <a:lnTo>
                  <a:pt x="4197096" y="128650"/>
                </a:lnTo>
                <a:lnTo>
                  <a:pt x="4179951" y="171703"/>
                </a:lnTo>
                <a:lnTo>
                  <a:pt x="4155821" y="217931"/>
                </a:lnTo>
                <a:lnTo>
                  <a:pt x="4123436" y="263016"/>
                </a:lnTo>
                <a:lnTo>
                  <a:pt x="4082034" y="302895"/>
                </a:lnTo>
                <a:lnTo>
                  <a:pt x="4040759" y="331470"/>
                </a:lnTo>
                <a:lnTo>
                  <a:pt x="3995674" y="354837"/>
                </a:lnTo>
                <a:lnTo>
                  <a:pt x="3948684" y="373252"/>
                </a:lnTo>
                <a:lnTo>
                  <a:pt x="3899789" y="385952"/>
                </a:lnTo>
                <a:lnTo>
                  <a:pt x="3895343" y="387223"/>
                </a:lnTo>
                <a:lnTo>
                  <a:pt x="3892804" y="391032"/>
                </a:lnTo>
                <a:lnTo>
                  <a:pt x="3894074" y="398652"/>
                </a:lnTo>
                <a:lnTo>
                  <a:pt x="3896614" y="401192"/>
                </a:lnTo>
                <a:lnTo>
                  <a:pt x="3935349" y="413130"/>
                </a:lnTo>
                <a:lnTo>
                  <a:pt x="3977259" y="429005"/>
                </a:lnTo>
                <a:lnTo>
                  <a:pt x="4020439" y="449325"/>
                </a:lnTo>
                <a:lnTo>
                  <a:pt x="4061079" y="474599"/>
                </a:lnTo>
                <a:lnTo>
                  <a:pt x="4094861" y="505713"/>
                </a:lnTo>
                <a:lnTo>
                  <a:pt x="4116451" y="538606"/>
                </a:lnTo>
                <a:lnTo>
                  <a:pt x="4136771" y="582422"/>
                </a:lnTo>
                <a:lnTo>
                  <a:pt x="4154551" y="629920"/>
                </a:lnTo>
                <a:lnTo>
                  <a:pt x="4169155" y="676148"/>
                </a:lnTo>
                <a:lnTo>
                  <a:pt x="4179951" y="714121"/>
                </a:lnTo>
                <a:lnTo>
                  <a:pt x="4181221" y="717930"/>
                </a:lnTo>
                <a:lnTo>
                  <a:pt x="4185666" y="721105"/>
                </a:lnTo>
                <a:lnTo>
                  <a:pt x="4190111" y="719835"/>
                </a:lnTo>
                <a:lnTo>
                  <a:pt x="4192651" y="718565"/>
                </a:lnTo>
                <a:lnTo>
                  <a:pt x="4195191" y="716660"/>
                </a:lnTo>
                <a:lnTo>
                  <a:pt x="4195826" y="714121"/>
                </a:lnTo>
                <a:lnTo>
                  <a:pt x="4207891" y="674877"/>
                </a:lnTo>
                <a:lnTo>
                  <a:pt x="4225671" y="628014"/>
                </a:lnTo>
                <a:lnTo>
                  <a:pt x="4250436" y="578611"/>
                </a:lnTo>
                <a:lnTo>
                  <a:pt x="4282821" y="532891"/>
                </a:lnTo>
                <a:lnTo>
                  <a:pt x="4322191" y="497458"/>
                </a:lnTo>
                <a:lnTo>
                  <a:pt x="4371721" y="468883"/>
                </a:lnTo>
                <a:lnTo>
                  <a:pt x="4420616" y="447421"/>
                </a:lnTo>
                <a:lnTo>
                  <a:pt x="4464431" y="432180"/>
                </a:lnTo>
                <a:lnTo>
                  <a:pt x="4505071" y="422021"/>
                </a:lnTo>
                <a:lnTo>
                  <a:pt x="4507611" y="417575"/>
                </a:lnTo>
                <a:lnTo>
                  <a:pt x="4505706" y="409955"/>
                </a:lnTo>
                <a:lnTo>
                  <a:pt x="4503801" y="408050"/>
                </a:lnTo>
                <a:lnTo>
                  <a:pt x="4501261" y="407415"/>
                </a:lnTo>
                <a:lnTo>
                  <a:pt x="4457446" y="392937"/>
                </a:lnTo>
                <a:lnTo>
                  <a:pt x="4407281" y="371982"/>
                </a:lnTo>
                <a:lnTo>
                  <a:pt x="4359021" y="344677"/>
                </a:lnTo>
                <a:lnTo>
                  <a:pt x="4322191" y="311150"/>
                </a:lnTo>
                <a:lnTo>
                  <a:pt x="4291076" y="263651"/>
                </a:lnTo>
                <a:lnTo>
                  <a:pt x="4265676" y="215519"/>
                </a:lnTo>
                <a:lnTo>
                  <a:pt x="4247261" y="169163"/>
                </a:lnTo>
                <a:lnTo>
                  <a:pt x="4233291" y="126746"/>
                </a:lnTo>
                <a:lnTo>
                  <a:pt x="4224401" y="92582"/>
                </a:lnTo>
                <a:lnTo>
                  <a:pt x="4223131" y="88137"/>
                </a:lnTo>
                <a:lnTo>
                  <a:pt x="4218686" y="84962"/>
                </a:lnTo>
                <a:close/>
                <a:moveTo>
                  <a:pt x="4792853" y="173608"/>
                </a:moveTo>
                <a:lnTo>
                  <a:pt x="4790948" y="174244"/>
                </a:lnTo>
                <a:lnTo>
                  <a:pt x="4789678" y="174244"/>
                </a:lnTo>
                <a:lnTo>
                  <a:pt x="4788408" y="176783"/>
                </a:lnTo>
                <a:lnTo>
                  <a:pt x="4772533" y="218566"/>
                </a:lnTo>
                <a:lnTo>
                  <a:pt x="4736973" y="262381"/>
                </a:lnTo>
                <a:lnTo>
                  <a:pt x="4702048" y="283209"/>
                </a:lnTo>
                <a:lnTo>
                  <a:pt x="4662678" y="295909"/>
                </a:lnTo>
                <a:lnTo>
                  <a:pt x="4661408" y="296545"/>
                </a:lnTo>
                <a:lnTo>
                  <a:pt x="4660138" y="297814"/>
                </a:lnTo>
                <a:lnTo>
                  <a:pt x="4660138" y="299720"/>
                </a:lnTo>
                <a:lnTo>
                  <a:pt x="4661408" y="302259"/>
                </a:lnTo>
                <a:lnTo>
                  <a:pt x="4662678" y="302259"/>
                </a:lnTo>
                <a:lnTo>
                  <a:pt x="4681728" y="307975"/>
                </a:lnTo>
                <a:lnTo>
                  <a:pt x="4724273" y="328929"/>
                </a:lnTo>
                <a:lnTo>
                  <a:pt x="4752848" y="361823"/>
                </a:lnTo>
                <a:lnTo>
                  <a:pt x="4771263" y="409321"/>
                </a:lnTo>
                <a:lnTo>
                  <a:pt x="4776978" y="429005"/>
                </a:lnTo>
                <a:lnTo>
                  <a:pt x="4776978" y="430910"/>
                </a:lnTo>
                <a:lnTo>
                  <a:pt x="4778883" y="431546"/>
                </a:lnTo>
                <a:lnTo>
                  <a:pt x="4780788" y="430910"/>
                </a:lnTo>
                <a:lnTo>
                  <a:pt x="4782058" y="430910"/>
                </a:lnTo>
                <a:lnTo>
                  <a:pt x="4782693" y="430275"/>
                </a:lnTo>
                <a:lnTo>
                  <a:pt x="4783328" y="429005"/>
                </a:lnTo>
                <a:lnTo>
                  <a:pt x="4789678" y="408685"/>
                </a:lnTo>
                <a:lnTo>
                  <a:pt x="4799838" y="384048"/>
                </a:lnTo>
                <a:lnTo>
                  <a:pt x="4834763" y="340867"/>
                </a:lnTo>
                <a:lnTo>
                  <a:pt x="4874133" y="320675"/>
                </a:lnTo>
                <a:lnTo>
                  <a:pt x="4907153" y="311150"/>
                </a:lnTo>
                <a:lnTo>
                  <a:pt x="4909058" y="310514"/>
                </a:lnTo>
                <a:lnTo>
                  <a:pt x="4909693" y="308609"/>
                </a:lnTo>
                <a:lnTo>
                  <a:pt x="4909693" y="306704"/>
                </a:lnTo>
                <a:lnTo>
                  <a:pt x="4909058" y="305434"/>
                </a:lnTo>
                <a:lnTo>
                  <a:pt x="4908423" y="304800"/>
                </a:lnTo>
                <a:lnTo>
                  <a:pt x="4907153" y="304164"/>
                </a:lnTo>
                <a:lnTo>
                  <a:pt x="4889373" y="298450"/>
                </a:lnTo>
                <a:lnTo>
                  <a:pt x="4869053" y="290195"/>
                </a:lnTo>
                <a:lnTo>
                  <a:pt x="4834763" y="264922"/>
                </a:lnTo>
                <a:lnTo>
                  <a:pt x="4807458" y="217297"/>
                </a:lnTo>
                <a:lnTo>
                  <a:pt x="4794758" y="176783"/>
                </a:lnTo>
                <a:lnTo>
                  <a:pt x="4794123" y="174878"/>
                </a:lnTo>
                <a:lnTo>
                  <a:pt x="4792853" y="173608"/>
                </a:lnTo>
                <a:close/>
              </a:path>
            </a:pathLst>
          </a:custGeom>
          <a:solidFill>
            <a:srgbClr val="eb52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1D2077C-D5DE-4253-B14A-19BB3BABA73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2280240" y="6685920"/>
            <a:ext cx="2962080" cy="108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3500" spc="253" strike="noStrike">
                <a:solidFill>
                  <a:srgbClr val="372940"/>
                </a:solidFill>
                <a:latin typeface="Gill Sans MT"/>
              </a:rPr>
              <a:t>BIENVENIDO</a:t>
            </a:r>
            <a:endParaRPr b="0" lang="en-US" sz="3500" spc="-1" strike="noStrike">
              <a:latin typeface="Arial"/>
            </a:endParaRPr>
          </a:p>
        </p:txBody>
      </p:sp>
      <p:grpSp>
        <p:nvGrpSpPr>
          <p:cNvPr id="44" name="object 3"/>
          <p:cNvGrpSpPr/>
          <p:nvPr/>
        </p:nvGrpSpPr>
        <p:grpSpPr>
          <a:xfrm>
            <a:off x="1793880" y="7808400"/>
            <a:ext cx="4046040" cy="2386800"/>
            <a:chOff x="1793880" y="7808400"/>
            <a:chExt cx="4046040" cy="2386800"/>
          </a:xfrm>
        </p:grpSpPr>
        <p:pic>
          <p:nvPicPr>
            <p:cNvPr id="45" name="object 4" descr=""/>
            <p:cNvPicPr/>
            <p:nvPr/>
          </p:nvPicPr>
          <p:blipFill>
            <a:blip r:embed="rId1"/>
            <a:stretch/>
          </p:blipFill>
          <p:spPr>
            <a:xfrm>
              <a:off x="1819800" y="7827120"/>
              <a:ext cx="4020120" cy="23680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object 5"/>
            <p:cNvSpPr/>
            <p:nvPr/>
          </p:nvSpPr>
          <p:spPr>
            <a:xfrm>
              <a:off x="1793880" y="7808400"/>
              <a:ext cx="4012920" cy="2362320"/>
            </a:xfrm>
            <a:custGeom>
              <a:avLst/>
              <a:gdLst/>
              <a:ahLst/>
              <a:rect l="l" t="t" r="r" b="b"/>
              <a:pathLst>
                <a:path w="4013200" h="2362834">
                  <a:moveTo>
                    <a:pt x="3470872" y="336252"/>
                  </a:moveTo>
                  <a:lnTo>
                    <a:pt x="3422598" y="336380"/>
                  </a:lnTo>
                  <a:lnTo>
                    <a:pt x="3372866" y="341757"/>
                  </a:lnTo>
                  <a:lnTo>
                    <a:pt x="3324130" y="351996"/>
                  </a:lnTo>
                  <a:lnTo>
                    <a:pt x="3278340" y="366799"/>
                  </a:lnTo>
                  <a:lnTo>
                    <a:pt x="3235494" y="386164"/>
                  </a:lnTo>
                  <a:lnTo>
                    <a:pt x="3195592" y="410092"/>
                  </a:lnTo>
                  <a:lnTo>
                    <a:pt x="3158635" y="438582"/>
                  </a:lnTo>
                  <a:lnTo>
                    <a:pt x="3124623" y="471635"/>
                  </a:lnTo>
                  <a:lnTo>
                    <a:pt x="3093555" y="509251"/>
                  </a:lnTo>
                  <a:lnTo>
                    <a:pt x="3065431" y="551429"/>
                  </a:lnTo>
                  <a:lnTo>
                    <a:pt x="3040253" y="598170"/>
                  </a:lnTo>
                  <a:lnTo>
                    <a:pt x="3023564" y="636020"/>
                  </a:lnTo>
                  <a:lnTo>
                    <a:pt x="3009233" y="675554"/>
                  </a:lnTo>
                  <a:lnTo>
                    <a:pt x="2997130" y="717135"/>
                  </a:lnTo>
                  <a:lnTo>
                    <a:pt x="2987298" y="760640"/>
                  </a:lnTo>
                  <a:lnTo>
                    <a:pt x="2979738" y="806070"/>
                  </a:lnTo>
                  <a:lnTo>
                    <a:pt x="2974451" y="853424"/>
                  </a:lnTo>
                  <a:lnTo>
                    <a:pt x="2971436" y="902701"/>
                  </a:lnTo>
                  <a:lnTo>
                    <a:pt x="2970694" y="953901"/>
                  </a:lnTo>
                  <a:lnTo>
                    <a:pt x="2972226" y="1007024"/>
                  </a:lnTo>
                  <a:lnTo>
                    <a:pt x="2976032" y="1062069"/>
                  </a:lnTo>
                  <a:lnTo>
                    <a:pt x="2982113" y="1119036"/>
                  </a:lnTo>
                  <a:lnTo>
                    <a:pt x="2990468" y="1177925"/>
                  </a:lnTo>
                  <a:lnTo>
                    <a:pt x="3000446" y="1234900"/>
                  </a:lnTo>
                  <a:lnTo>
                    <a:pt x="3011964" y="1289558"/>
                  </a:lnTo>
                  <a:lnTo>
                    <a:pt x="3025022" y="1341898"/>
                  </a:lnTo>
                  <a:lnTo>
                    <a:pt x="3039622" y="1391920"/>
                  </a:lnTo>
                  <a:lnTo>
                    <a:pt x="3055764" y="1439626"/>
                  </a:lnTo>
                  <a:lnTo>
                    <a:pt x="3073447" y="1485014"/>
                  </a:lnTo>
                  <a:lnTo>
                    <a:pt x="3092673" y="1528084"/>
                  </a:lnTo>
                  <a:lnTo>
                    <a:pt x="3113442" y="1568838"/>
                  </a:lnTo>
                  <a:lnTo>
                    <a:pt x="3135755" y="1607275"/>
                  </a:lnTo>
                  <a:lnTo>
                    <a:pt x="3159611" y="1643394"/>
                  </a:lnTo>
                  <a:lnTo>
                    <a:pt x="3185011" y="1677197"/>
                  </a:lnTo>
                  <a:lnTo>
                    <a:pt x="3211956" y="1708683"/>
                  </a:lnTo>
                  <a:lnTo>
                    <a:pt x="3249751" y="1746424"/>
                  </a:lnTo>
                  <a:lnTo>
                    <a:pt x="3289220" y="1778755"/>
                  </a:lnTo>
                  <a:lnTo>
                    <a:pt x="3330363" y="1805677"/>
                  </a:lnTo>
                  <a:lnTo>
                    <a:pt x="3373181" y="1827190"/>
                  </a:lnTo>
                  <a:lnTo>
                    <a:pt x="3417673" y="1843293"/>
                  </a:lnTo>
                  <a:lnTo>
                    <a:pt x="3463840" y="1853988"/>
                  </a:lnTo>
                  <a:lnTo>
                    <a:pt x="3511681" y="1859273"/>
                  </a:lnTo>
                  <a:lnTo>
                    <a:pt x="3561197" y="1859149"/>
                  </a:lnTo>
                  <a:lnTo>
                    <a:pt x="3612388" y="1853615"/>
                  </a:lnTo>
                  <a:lnTo>
                    <a:pt x="3661344" y="1843370"/>
                  </a:lnTo>
                  <a:lnTo>
                    <a:pt x="3707292" y="1828618"/>
                  </a:lnTo>
                  <a:lnTo>
                    <a:pt x="3750234" y="1809360"/>
                  </a:lnTo>
                  <a:lnTo>
                    <a:pt x="3790172" y="1785596"/>
                  </a:lnTo>
                  <a:lnTo>
                    <a:pt x="3827108" y="1757326"/>
                  </a:lnTo>
                  <a:lnTo>
                    <a:pt x="3861044" y="1724549"/>
                  </a:lnTo>
                  <a:lnTo>
                    <a:pt x="3891982" y="1687267"/>
                  </a:lnTo>
                  <a:lnTo>
                    <a:pt x="3917229" y="1649510"/>
                  </a:lnTo>
                  <a:lnTo>
                    <a:pt x="3531552" y="1649510"/>
                  </a:lnTo>
                  <a:lnTo>
                    <a:pt x="3486150" y="1644815"/>
                  </a:lnTo>
                  <a:lnTo>
                    <a:pt x="3443287" y="1631796"/>
                  </a:lnTo>
                  <a:lnTo>
                    <a:pt x="3402965" y="1610452"/>
                  </a:lnTo>
                  <a:lnTo>
                    <a:pt x="3365182" y="1580785"/>
                  </a:lnTo>
                  <a:lnTo>
                    <a:pt x="3329940" y="1542796"/>
                  </a:lnTo>
                  <a:lnTo>
                    <a:pt x="3305383" y="1508940"/>
                  </a:lnTo>
                  <a:lnTo>
                    <a:pt x="3282674" y="1470622"/>
                  </a:lnTo>
                  <a:lnTo>
                    <a:pt x="3261813" y="1427841"/>
                  </a:lnTo>
                  <a:lnTo>
                    <a:pt x="3242802" y="1380601"/>
                  </a:lnTo>
                  <a:lnTo>
                    <a:pt x="3225642" y="1328901"/>
                  </a:lnTo>
                  <a:lnTo>
                    <a:pt x="3210335" y="1272744"/>
                  </a:lnTo>
                  <a:lnTo>
                    <a:pt x="3196883" y="1212131"/>
                  </a:lnTo>
                  <a:lnTo>
                    <a:pt x="3185287" y="1147064"/>
                  </a:lnTo>
                  <a:lnTo>
                    <a:pt x="3176773" y="1086823"/>
                  </a:lnTo>
                  <a:lnTo>
                    <a:pt x="3170790" y="1029802"/>
                  </a:lnTo>
                  <a:lnTo>
                    <a:pt x="3167337" y="975999"/>
                  </a:lnTo>
                  <a:lnTo>
                    <a:pt x="3166415" y="925417"/>
                  </a:lnTo>
                  <a:lnTo>
                    <a:pt x="3168024" y="878057"/>
                  </a:lnTo>
                  <a:lnTo>
                    <a:pt x="3172163" y="833919"/>
                  </a:lnTo>
                  <a:lnTo>
                    <a:pt x="3178833" y="793005"/>
                  </a:lnTo>
                  <a:lnTo>
                    <a:pt x="3188033" y="755315"/>
                  </a:lnTo>
                  <a:lnTo>
                    <a:pt x="3221683" y="674973"/>
                  </a:lnTo>
                  <a:lnTo>
                    <a:pt x="3248575" y="636020"/>
                  </a:lnTo>
                  <a:lnTo>
                    <a:pt x="3280441" y="603996"/>
                  </a:lnTo>
                  <a:lnTo>
                    <a:pt x="3317282" y="578903"/>
                  </a:lnTo>
                  <a:lnTo>
                    <a:pt x="3359097" y="560746"/>
                  </a:lnTo>
                  <a:lnTo>
                    <a:pt x="3405886" y="549529"/>
                  </a:lnTo>
                  <a:lnTo>
                    <a:pt x="3453456" y="545835"/>
                  </a:lnTo>
                  <a:lnTo>
                    <a:pt x="3820619" y="545835"/>
                  </a:lnTo>
                  <a:lnTo>
                    <a:pt x="3795196" y="512926"/>
                  </a:lnTo>
                  <a:lnTo>
                    <a:pt x="3767963" y="482219"/>
                  </a:lnTo>
                  <a:lnTo>
                    <a:pt x="3729895" y="445638"/>
                  </a:lnTo>
                  <a:lnTo>
                    <a:pt x="3690370" y="414298"/>
                  </a:lnTo>
                  <a:lnTo>
                    <a:pt x="3649387" y="388201"/>
                  </a:lnTo>
                  <a:lnTo>
                    <a:pt x="3606945" y="367346"/>
                  </a:lnTo>
                  <a:lnTo>
                    <a:pt x="3563046" y="351736"/>
                  </a:lnTo>
                  <a:lnTo>
                    <a:pt x="3517688" y="341371"/>
                  </a:lnTo>
                  <a:lnTo>
                    <a:pt x="3470872" y="336252"/>
                  </a:lnTo>
                  <a:close/>
                  <a:moveTo>
                    <a:pt x="3820619" y="545835"/>
                  </a:moveTo>
                  <a:lnTo>
                    <a:pt x="3453456" y="545835"/>
                  </a:lnTo>
                  <a:lnTo>
                    <a:pt x="3498501" y="550248"/>
                  </a:lnTo>
                  <a:lnTo>
                    <a:pt x="3541014" y="562768"/>
                  </a:lnTo>
                  <a:lnTo>
                    <a:pt x="3580986" y="583395"/>
                  </a:lnTo>
                  <a:lnTo>
                    <a:pt x="3618411" y="612129"/>
                  </a:lnTo>
                  <a:lnTo>
                    <a:pt x="3653281" y="648970"/>
                  </a:lnTo>
                  <a:lnTo>
                    <a:pt x="3695268" y="711187"/>
                  </a:lnTo>
                  <a:lnTo>
                    <a:pt x="3714162" y="748062"/>
                  </a:lnTo>
                  <a:lnTo>
                    <a:pt x="3731656" y="788779"/>
                  </a:lnTo>
                  <a:lnTo>
                    <a:pt x="3747754" y="833335"/>
                  </a:lnTo>
                  <a:lnTo>
                    <a:pt x="3762454" y="881728"/>
                  </a:lnTo>
                  <a:lnTo>
                    <a:pt x="3775760" y="933956"/>
                  </a:lnTo>
                  <a:lnTo>
                    <a:pt x="3787671" y="990017"/>
                  </a:lnTo>
                  <a:lnTo>
                    <a:pt x="3798189" y="1049909"/>
                  </a:lnTo>
                  <a:lnTo>
                    <a:pt x="3806585" y="1109363"/>
                  </a:lnTo>
                  <a:lnTo>
                    <a:pt x="3812469" y="1165723"/>
                  </a:lnTo>
                  <a:lnTo>
                    <a:pt x="3815841" y="1218988"/>
                  </a:lnTo>
                  <a:lnTo>
                    <a:pt x="3816702" y="1269158"/>
                  </a:lnTo>
                  <a:lnTo>
                    <a:pt x="3815051" y="1316232"/>
                  </a:lnTo>
                  <a:lnTo>
                    <a:pt x="3810889" y="1360212"/>
                  </a:lnTo>
                  <a:lnTo>
                    <a:pt x="3804214" y="1401096"/>
                  </a:lnTo>
                  <a:lnTo>
                    <a:pt x="3795028" y="1438886"/>
                  </a:lnTo>
                  <a:lnTo>
                    <a:pt x="3761528" y="1519803"/>
                  </a:lnTo>
                  <a:lnTo>
                    <a:pt x="3734858" y="1559027"/>
                  </a:lnTo>
                  <a:lnTo>
                    <a:pt x="3703319" y="1591249"/>
                  </a:lnTo>
                  <a:lnTo>
                    <a:pt x="3666913" y="1616468"/>
                  </a:lnTo>
                  <a:lnTo>
                    <a:pt x="3625638" y="1634679"/>
                  </a:lnTo>
                  <a:lnTo>
                    <a:pt x="3579494" y="1645881"/>
                  </a:lnTo>
                  <a:lnTo>
                    <a:pt x="3531552" y="1649510"/>
                  </a:lnTo>
                  <a:lnTo>
                    <a:pt x="3917229" y="1649510"/>
                  </a:lnTo>
                  <a:lnTo>
                    <a:pt x="3944874" y="1599184"/>
                  </a:lnTo>
                  <a:lnTo>
                    <a:pt x="3961331" y="1561771"/>
                  </a:lnTo>
                  <a:lnTo>
                    <a:pt x="3975523" y="1522370"/>
                  </a:lnTo>
                  <a:lnTo>
                    <a:pt x="3987452" y="1480980"/>
                  </a:lnTo>
                  <a:lnTo>
                    <a:pt x="3997118" y="1437602"/>
                  </a:lnTo>
                  <a:lnTo>
                    <a:pt x="4004520" y="1392236"/>
                  </a:lnTo>
                  <a:lnTo>
                    <a:pt x="4009659" y="1344882"/>
                  </a:lnTo>
                  <a:lnTo>
                    <a:pt x="4012537" y="1295541"/>
                  </a:lnTo>
                  <a:lnTo>
                    <a:pt x="4013152" y="1244214"/>
                  </a:lnTo>
                  <a:lnTo>
                    <a:pt x="4011507" y="1190900"/>
                  </a:lnTo>
                  <a:lnTo>
                    <a:pt x="4007600" y="1135601"/>
                  </a:lnTo>
                  <a:lnTo>
                    <a:pt x="4001433" y="1078317"/>
                  </a:lnTo>
                  <a:lnTo>
                    <a:pt x="3993006" y="1019048"/>
                  </a:lnTo>
                  <a:lnTo>
                    <a:pt x="3982741" y="960284"/>
                  </a:lnTo>
                  <a:lnTo>
                    <a:pt x="3970930" y="904070"/>
                  </a:lnTo>
                  <a:lnTo>
                    <a:pt x="3957575" y="850407"/>
                  </a:lnTo>
                  <a:lnTo>
                    <a:pt x="3942677" y="799295"/>
                  </a:lnTo>
                  <a:lnTo>
                    <a:pt x="3926235" y="750734"/>
                  </a:lnTo>
                  <a:lnTo>
                    <a:pt x="3908250" y="704723"/>
                  </a:lnTo>
                  <a:lnTo>
                    <a:pt x="3888722" y="661262"/>
                  </a:lnTo>
                  <a:lnTo>
                    <a:pt x="3867653" y="620352"/>
                  </a:lnTo>
                  <a:lnTo>
                    <a:pt x="3845042" y="581993"/>
                  </a:lnTo>
                  <a:lnTo>
                    <a:pt x="3820889" y="546184"/>
                  </a:lnTo>
                  <a:lnTo>
                    <a:pt x="3820619" y="545835"/>
                  </a:lnTo>
                  <a:close/>
                  <a:moveTo>
                    <a:pt x="2681604" y="491998"/>
                  </a:moveTo>
                  <a:lnTo>
                    <a:pt x="2492629" y="521843"/>
                  </a:lnTo>
                  <a:lnTo>
                    <a:pt x="2719578" y="1954276"/>
                  </a:lnTo>
                  <a:lnTo>
                    <a:pt x="2908427" y="1924367"/>
                  </a:lnTo>
                  <a:lnTo>
                    <a:pt x="2681604" y="491998"/>
                  </a:lnTo>
                  <a:close/>
                  <a:moveTo>
                    <a:pt x="1049654" y="750443"/>
                  </a:moveTo>
                  <a:lnTo>
                    <a:pt x="860806" y="780415"/>
                  </a:lnTo>
                  <a:lnTo>
                    <a:pt x="1008126" y="1710055"/>
                  </a:lnTo>
                  <a:lnTo>
                    <a:pt x="1018062" y="1766106"/>
                  </a:lnTo>
                  <a:lnTo>
                    <a:pt x="1029583" y="1818330"/>
                  </a:lnTo>
                  <a:lnTo>
                    <a:pt x="1042690" y="1866729"/>
                  </a:lnTo>
                  <a:lnTo>
                    <a:pt x="1057381" y="1911303"/>
                  </a:lnTo>
                  <a:lnTo>
                    <a:pt x="1073658" y="1952053"/>
                  </a:lnTo>
                  <a:lnTo>
                    <a:pt x="1096013" y="1998216"/>
                  </a:lnTo>
                  <a:lnTo>
                    <a:pt x="1120394" y="2039626"/>
                  </a:lnTo>
                  <a:lnTo>
                    <a:pt x="1146774" y="2076283"/>
                  </a:lnTo>
                  <a:lnTo>
                    <a:pt x="1175131" y="2108187"/>
                  </a:lnTo>
                  <a:lnTo>
                    <a:pt x="1205231" y="2135297"/>
                  </a:lnTo>
                  <a:lnTo>
                    <a:pt x="1236678" y="2157593"/>
                  </a:lnTo>
                  <a:lnTo>
                    <a:pt x="1303654" y="2187740"/>
                  </a:lnTo>
                  <a:lnTo>
                    <a:pt x="1374203" y="2200221"/>
                  </a:lnTo>
                  <a:lnTo>
                    <a:pt x="1410204" y="2200438"/>
                  </a:lnTo>
                  <a:lnTo>
                    <a:pt x="1446657" y="2196642"/>
                  </a:lnTo>
                  <a:lnTo>
                    <a:pt x="1493232" y="2186017"/>
                  </a:lnTo>
                  <a:lnTo>
                    <a:pt x="1536557" y="2169418"/>
                  </a:lnTo>
                  <a:lnTo>
                    <a:pt x="1576619" y="2146845"/>
                  </a:lnTo>
                  <a:lnTo>
                    <a:pt x="1613407" y="2118296"/>
                  </a:lnTo>
                  <a:lnTo>
                    <a:pt x="1648670" y="2083752"/>
                  </a:lnTo>
                  <a:lnTo>
                    <a:pt x="1684146" y="2043176"/>
                  </a:lnTo>
                  <a:lnTo>
                    <a:pt x="1719814" y="1996570"/>
                  </a:lnTo>
                  <a:lnTo>
                    <a:pt x="1742469" y="1963294"/>
                  </a:lnTo>
                  <a:lnTo>
                    <a:pt x="1392809" y="1963294"/>
                  </a:lnTo>
                  <a:lnTo>
                    <a:pt x="1365186" y="1959449"/>
                  </a:lnTo>
                  <a:lnTo>
                    <a:pt x="1320280" y="1940025"/>
                  </a:lnTo>
                  <a:lnTo>
                    <a:pt x="1282473" y="1904606"/>
                  </a:lnTo>
                  <a:lnTo>
                    <a:pt x="1250644" y="1853161"/>
                  </a:lnTo>
                  <a:lnTo>
                    <a:pt x="1225411" y="1789790"/>
                  </a:lnTo>
                  <a:lnTo>
                    <a:pt x="1206174" y="1714627"/>
                  </a:lnTo>
                  <a:lnTo>
                    <a:pt x="1197006" y="1670110"/>
                  </a:lnTo>
                  <a:lnTo>
                    <a:pt x="1187886" y="1620578"/>
                  </a:lnTo>
                  <a:lnTo>
                    <a:pt x="1178814" y="1566037"/>
                  </a:lnTo>
                  <a:lnTo>
                    <a:pt x="1049654" y="750443"/>
                  </a:lnTo>
                  <a:close/>
                  <a:moveTo>
                    <a:pt x="1949326" y="1943938"/>
                  </a:moveTo>
                  <a:lnTo>
                    <a:pt x="1755648" y="1943938"/>
                  </a:lnTo>
                  <a:lnTo>
                    <a:pt x="1762007" y="1983688"/>
                  </a:lnTo>
                  <a:lnTo>
                    <a:pt x="1768332" y="2023440"/>
                  </a:lnTo>
                  <a:lnTo>
                    <a:pt x="1780921" y="2102942"/>
                  </a:lnTo>
                  <a:lnTo>
                    <a:pt x="1969769" y="2073033"/>
                  </a:lnTo>
                  <a:lnTo>
                    <a:pt x="1949326" y="1943938"/>
                  </a:lnTo>
                  <a:close/>
                  <a:moveTo>
                    <a:pt x="2121027" y="3683"/>
                  </a:moveTo>
                  <a:lnTo>
                    <a:pt x="1932177" y="33655"/>
                  </a:lnTo>
                  <a:lnTo>
                    <a:pt x="2248154" y="2028926"/>
                  </a:lnTo>
                  <a:lnTo>
                    <a:pt x="2437129" y="1999018"/>
                  </a:lnTo>
                  <a:lnTo>
                    <a:pt x="2121027" y="3683"/>
                  </a:lnTo>
                  <a:close/>
                  <a:moveTo>
                    <a:pt x="1742948" y="640715"/>
                  </a:moveTo>
                  <a:lnTo>
                    <a:pt x="1553972" y="670560"/>
                  </a:lnTo>
                  <a:lnTo>
                    <a:pt x="1723389" y="1740039"/>
                  </a:lnTo>
                  <a:lnTo>
                    <a:pt x="1695481" y="1780444"/>
                  </a:lnTo>
                  <a:lnTo>
                    <a:pt x="1665379" y="1818330"/>
                  </a:lnTo>
                  <a:lnTo>
                    <a:pt x="1633378" y="1853373"/>
                  </a:lnTo>
                  <a:lnTo>
                    <a:pt x="1599184" y="1885899"/>
                  </a:lnTo>
                  <a:lnTo>
                    <a:pt x="1564086" y="1913895"/>
                  </a:lnTo>
                  <a:lnTo>
                    <a:pt x="1529095" y="1935460"/>
                  </a:lnTo>
                  <a:lnTo>
                    <a:pt x="1459484" y="1959305"/>
                  </a:lnTo>
                  <a:lnTo>
                    <a:pt x="1392809" y="1963294"/>
                  </a:lnTo>
                  <a:lnTo>
                    <a:pt x="1742469" y="1963294"/>
                  </a:lnTo>
                  <a:lnTo>
                    <a:pt x="1755648" y="1943938"/>
                  </a:lnTo>
                  <a:lnTo>
                    <a:pt x="1949326" y="1943938"/>
                  </a:lnTo>
                  <a:lnTo>
                    <a:pt x="1742948" y="640715"/>
                  </a:lnTo>
                  <a:close/>
                  <a:moveTo>
                    <a:pt x="2616962" y="0"/>
                  </a:moveTo>
                  <a:lnTo>
                    <a:pt x="2402078" y="34163"/>
                  </a:lnTo>
                  <a:lnTo>
                    <a:pt x="2441702" y="284226"/>
                  </a:lnTo>
                  <a:lnTo>
                    <a:pt x="2656586" y="250063"/>
                  </a:lnTo>
                  <a:lnTo>
                    <a:pt x="2616962" y="0"/>
                  </a:lnTo>
                  <a:close/>
                  <a:moveTo>
                    <a:pt x="82550" y="2112975"/>
                  </a:moveTo>
                  <a:lnTo>
                    <a:pt x="109854" y="2357094"/>
                  </a:lnTo>
                  <a:lnTo>
                    <a:pt x="173037" y="2361715"/>
                  </a:lnTo>
                  <a:lnTo>
                    <a:pt x="209474" y="2362393"/>
                  </a:lnTo>
                  <a:lnTo>
                    <a:pt x="249174" y="2361984"/>
                  </a:lnTo>
                  <a:lnTo>
                    <a:pt x="288293" y="2360666"/>
                  </a:lnTo>
                  <a:lnTo>
                    <a:pt x="353722" y="2355894"/>
                  </a:lnTo>
                  <a:lnTo>
                    <a:pt x="435564" y="2340785"/>
                  </a:lnTo>
                  <a:lnTo>
                    <a:pt x="486918" y="2324119"/>
                  </a:lnTo>
                  <a:lnTo>
                    <a:pt x="534052" y="2302434"/>
                  </a:lnTo>
                  <a:lnTo>
                    <a:pt x="576969" y="2275730"/>
                  </a:lnTo>
                  <a:lnTo>
                    <a:pt x="615674" y="2244007"/>
                  </a:lnTo>
                  <a:lnTo>
                    <a:pt x="650171" y="2207264"/>
                  </a:lnTo>
                  <a:lnTo>
                    <a:pt x="680465" y="2165502"/>
                  </a:lnTo>
                  <a:lnTo>
                    <a:pt x="692911" y="2143205"/>
                  </a:lnTo>
                  <a:lnTo>
                    <a:pt x="254746" y="2143205"/>
                  </a:lnTo>
                  <a:lnTo>
                    <a:pt x="222803" y="2141282"/>
                  </a:lnTo>
                  <a:lnTo>
                    <a:pt x="190753" y="2136584"/>
                  </a:lnTo>
                  <a:lnTo>
                    <a:pt x="159916" y="2130543"/>
                  </a:lnTo>
                  <a:lnTo>
                    <a:pt x="131603" y="2124594"/>
                  </a:lnTo>
                  <a:lnTo>
                    <a:pt x="105814" y="2118737"/>
                  </a:lnTo>
                  <a:lnTo>
                    <a:pt x="82550" y="2112975"/>
                  </a:lnTo>
                  <a:close/>
                  <a:moveTo>
                    <a:pt x="552429" y="580136"/>
                  </a:moveTo>
                  <a:lnTo>
                    <a:pt x="348488" y="580136"/>
                  </a:lnTo>
                  <a:lnTo>
                    <a:pt x="525018" y="1694561"/>
                  </a:lnTo>
                  <a:lnTo>
                    <a:pt x="532022" y="1741916"/>
                  </a:lnTo>
                  <a:lnTo>
                    <a:pt x="537622" y="1786540"/>
                  </a:lnTo>
                  <a:lnTo>
                    <a:pt x="541841" y="1828431"/>
                  </a:lnTo>
                  <a:lnTo>
                    <a:pt x="544702" y="1867585"/>
                  </a:lnTo>
                  <a:lnTo>
                    <a:pt x="545347" y="1904121"/>
                  </a:lnTo>
                  <a:lnTo>
                    <a:pt x="543099" y="1938158"/>
                  </a:lnTo>
                  <a:lnTo>
                    <a:pt x="529970" y="1998738"/>
                  </a:lnTo>
                  <a:lnTo>
                    <a:pt x="503666" y="2048252"/>
                  </a:lnTo>
                  <a:lnTo>
                    <a:pt x="461263" y="2088489"/>
                  </a:lnTo>
                  <a:lnTo>
                    <a:pt x="400288" y="2118853"/>
                  </a:lnTo>
                  <a:lnTo>
                    <a:pt x="361912" y="2130103"/>
                  </a:lnTo>
                  <a:lnTo>
                    <a:pt x="318262" y="2138730"/>
                  </a:lnTo>
                  <a:lnTo>
                    <a:pt x="254746" y="2143205"/>
                  </a:lnTo>
                  <a:lnTo>
                    <a:pt x="692911" y="2143205"/>
                  </a:lnTo>
                  <a:lnTo>
                    <a:pt x="721066" y="2082009"/>
                  </a:lnTo>
                  <a:lnTo>
                    <a:pt x="734883" y="2035742"/>
                  </a:lnTo>
                  <a:lnTo>
                    <a:pt x="744378" y="1986464"/>
                  </a:lnTo>
                  <a:lnTo>
                    <a:pt x="749552" y="1934173"/>
                  </a:lnTo>
                  <a:lnTo>
                    <a:pt x="750403" y="1878870"/>
                  </a:lnTo>
                  <a:lnTo>
                    <a:pt x="746932" y="1820555"/>
                  </a:lnTo>
                  <a:lnTo>
                    <a:pt x="739139" y="1759229"/>
                  </a:lnTo>
                  <a:lnTo>
                    <a:pt x="552429" y="580136"/>
                  </a:lnTo>
                  <a:close/>
                  <a:moveTo>
                    <a:pt x="515365" y="346075"/>
                  </a:moveTo>
                  <a:lnTo>
                    <a:pt x="0" y="427736"/>
                  </a:lnTo>
                  <a:lnTo>
                    <a:pt x="32003" y="630301"/>
                  </a:lnTo>
                  <a:lnTo>
                    <a:pt x="348488" y="580136"/>
                  </a:lnTo>
                  <a:lnTo>
                    <a:pt x="552429" y="580136"/>
                  </a:lnTo>
                  <a:lnTo>
                    <a:pt x="515365" y="346075"/>
                  </a:lnTo>
                  <a:close/>
                </a:path>
              </a:pathLst>
            </a:custGeom>
            <a:solidFill>
              <a:srgbClr val="eb527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2022-07-29T06:03:44Z</dcterms:created>
  <dc:creator/>
  <dc:description/>
  <dc:language>en-US</dc:language>
  <cp:lastModifiedBy/>
  <dcterms:modified xsi:type="dcterms:W3CDTF">2022-07-29T06:03:44Z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