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B2CEF6C-6AB4-4AA9-B216-49B90AE655C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612520" y="5094360"/>
            <a:ext cx="2331000" cy="39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0F9E03-72BE-4E66-94A4-1829C1CDBED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612520" y="5094360"/>
            <a:ext cx="2331000" cy="39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169E78-E546-4FE2-9E8D-9419045CB25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612520" y="5094360"/>
            <a:ext cx="2331000" cy="39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5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6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EA6624E-8808-4531-9A42-0E3A3AF283D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612520" y="5094360"/>
            <a:ext cx="2331000" cy="39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ED0465A-1E64-41AE-B5D0-56F322E1F4E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612520" y="5094360"/>
            <a:ext cx="2331000" cy="39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FD8E666-3D6C-4F72-8359-B55ADECD35B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612520" y="5094360"/>
            <a:ext cx="2331000" cy="39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F569E01-C7B7-4F8F-9E72-7A487D047F6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2612520" y="5094360"/>
            <a:ext cx="2331000" cy="39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A03CA1F-B0DA-4930-B91A-A6CA7FBAA0B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2612520" y="5094360"/>
            <a:ext cx="2331000" cy="184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D196D9-5857-4473-9B9A-45884A7F304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612520" y="5094360"/>
            <a:ext cx="2331000" cy="39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0FB99F-5E62-4BFB-BA58-EC1A3B4401F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612520" y="5094360"/>
            <a:ext cx="2331000" cy="39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D68EEC9-1895-47C8-B9D4-5038C4D8598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612520" y="5094360"/>
            <a:ext cx="2331000" cy="39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7F45D2A-AD6E-4026-B168-973FDCBD0E9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36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880" y="6745320"/>
            <a:ext cx="7549560" cy="298044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1682640" y="4178880"/>
            <a:ext cx="4190040" cy="1404360"/>
          </a:xfrm>
          <a:custGeom>
            <a:avLst/>
            <a:gdLst/>
            <a:ahLst/>
            <a:rect l="l" t="t" r="r" b="b"/>
            <a:pathLst>
              <a:path w="4190365" h="1404620">
                <a:moveTo>
                  <a:pt x="3994150" y="0"/>
                </a:moveTo>
                <a:lnTo>
                  <a:pt x="195580" y="0"/>
                </a:lnTo>
                <a:lnTo>
                  <a:pt x="150495" y="5079"/>
                </a:lnTo>
                <a:lnTo>
                  <a:pt x="109855" y="19685"/>
                </a:lnTo>
                <a:lnTo>
                  <a:pt x="73025" y="43179"/>
                </a:lnTo>
                <a:lnTo>
                  <a:pt x="42545" y="72898"/>
                </a:lnTo>
                <a:lnTo>
                  <a:pt x="19685" y="109092"/>
                </a:lnTo>
                <a:lnTo>
                  <a:pt x="5080" y="150240"/>
                </a:lnTo>
                <a:lnTo>
                  <a:pt x="0" y="195325"/>
                </a:lnTo>
                <a:lnTo>
                  <a:pt x="0" y="1209802"/>
                </a:lnTo>
                <a:lnTo>
                  <a:pt x="5080" y="1254252"/>
                </a:lnTo>
                <a:lnTo>
                  <a:pt x="19685" y="1295400"/>
                </a:lnTo>
                <a:lnTo>
                  <a:pt x="42545" y="1331595"/>
                </a:lnTo>
                <a:lnTo>
                  <a:pt x="73025" y="1361948"/>
                </a:lnTo>
                <a:lnTo>
                  <a:pt x="109855" y="1384808"/>
                </a:lnTo>
                <a:lnTo>
                  <a:pt x="150495" y="1399413"/>
                </a:lnTo>
                <a:lnTo>
                  <a:pt x="195580" y="1404492"/>
                </a:lnTo>
                <a:lnTo>
                  <a:pt x="3994150" y="1404492"/>
                </a:lnTo>
                <a:lnTo>
                  <a:pt x="4039234" y="1399413"/>
                </a:lnTo>
                <a:lnTo>
                  <a:pt x="4080509" y="1384808"/>
                </a:lnTo>
                <a:lnTo>
                  <a:pt x="4116704" y="1361948"/>
                </a:lnTo>
                <a:lnTo>
                  <a:pt x="4147184" y="1331595"/>
                </a:lnTo>
                <a:lnTo>
                  <a:pt x="4170045" y="1295400"/>
                </a:lnTo>
                <a:lnTo>
                  <a:pt x="4185284" y="1254252"/>
                </a:lnTo>
                <a:lnTo>
                  <a:pt x="4190365" y="1209802"/>
                </a:lnTo>
                <a:lnTo>
                  <a:pt x="4190365" y="195325"/>
                </a:lnTo>
                <a:lnTo>
                  <a:pt x="4185284" y="150240"/>
                </a:lnTo>
                <a:lnTo>
                  <a:pt x="4170045" y="109092"/>
                </a:lnTo>
                <a:lnTo>
                  <a:pt x="4147184" y="72898"/>
                </a:lnTo>
                <a:lnTo>
                  <a:pt x="4116704" y="43179"/>
                </a:lnTo>
                <a:lnTo>
                  <a:pt x="4080509" y="19685"/>
                </a:lnTo>
                <a:lnTo>
                  <a:pt x="4039234" y="5079"/>
                </a:lnTo>
                <a:lnTo>
                  <a:pt x="3994150" y="0"/>
                </a:lnTo>
                <a:close/>
              </a:path>
            </a:pathLst>
          </a:custGeom>
          <a:solidFill>
            <a:srgbClr val="8349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bg object 19"/>
          <p:cNvSpPr/>
          <p:nvPr/>
        </p:nvSpPr>
        <p:spPr>
          <a:xfrm>
            <a:off x="1682640" y="4956120"/>
            <a:ext cx="4190760" cy="1538280"/>
          </a:xfrm>
          <a:custGeom>
            <a:avLst/>
            <a:gdLst/>
            <a:ahLst/>
            <a:rect l="l" t="t" r="r" b="b"/>
            <a:pathLst>
              <a:path w="4191000" h="1538604">
                <a:moveTo>
                  <a:pt x="4191000" y="0"/>
                </a:moveTo>
                <a:lnTo>
                  <a:pt x="0" y="0"/>
                </a:lnTo>
                <a:lnTo>
                  <a:pt x="0" y="902208"/>
                </a:lnTo>
                <a:lnTo>
                  <a:pt x="635" y="1342516"/>
                </a:lnTo>
                <a:lnTo>
                  <a:pt x="5715" y="1386966"/>
                </a:lnTo>
                <a:lnTo>
                  <a:pt x="20320" y="1428241"/>
                </a:lnTo>
                <a:lnTo>
                  <a:pt x="43180" y="1464945"/>
                </a:lnTo>
                <a:lnTo>
                  <a:pt x="73660" y="1495425"/>
                </a:lnTo>
                <a:lnTo>
                  <a:pt x="110490" y="1518285"/>
                </a:lnTo>
                <a:lnTo>
                  <a:pt x="151130" y="1532889"/>
                </a:lnTo>
                <a:lnTo>
                  <a:pt x="196215" y="1538605"/>
                </a:lnTo>
                <a:lnTo>
                  <a:pt x="3994784" y="1538605"/>
                </a:lnTo>
                <a:lnTo>
                  <a:pt x="4039870" y="1532889"/>
                </a:lnTo>
                <a:lnTo>
                  <a:pt x="4081145" y="1518285"/>
                </a:lnTo>
                <a:lnTo>
                  <a:pt x="4117340" y="1495425"/>
                </a:lnTo>
                <a:lnTo>
                  <a:pt x="4147820" y="1464945"/>
                </a:lnTo>
                <a:lnTo>
                  <a:pt x="4170679" y="1428241"/>
                </a:lnTo>
                <a:lnTo>
                  <a:pt x="4185920" y="1386966"/>
                </a:lnTo>
                <a:lnTo>
                  <a:pt x="4191000" y="1342516"/>
                </a:lnTo>
                <a:lnTo>
                  <a:pt x="4191000" y="0"/>
                </a:lnTo>
                <a:close/>
              </a:path>
            </a:pathLst>
          </a:custGeom>
          <a:solidFill>
            <a:srgbClr val="f5edca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bg object 20"/>
          <p:cNvSpPr/>
          <p:nvPr/>
        </p:nvSpPr>
        <p:spPr>
          <a:xfrm>
            <a:off x="2032920" y="4413600"/>
            <a:ext cx="404640" cy="334440"/>
          </a:xfrm>
          <a:custGeom>
            <a:avLst/>
            <a:gdLst/>
            <a:ahLst/>
            <a:rect l="l" t="t" r="r" b="b"/>
            <a:pathLst>
              <a:path w="405130" h="334645">
                <a:moveTo>
                  <a:pt x="364363" y="26162"/>
                </a:moveTo>
                <a:lnTo>
                  <a:pt x="40385" y="26162"/>
                </a:lnTo>
                <a:lnTo>
                  <a:pt x="24637" y="29337"/>
                </a:lnTo>
                <a:lnTo>
                  <a:pt x="11937" y="38353"/>
                </a:lnTo>
                <a:lnTo>
                  <a:pt x="3175" y="51053"/>
                </a:lnTo>
                <a:lnTo>
                  <a:pt x="0" y="67690"/>
                </a:lnTo>
                <a:lnTo>
                  <a:pt x="0" y="293115"/>
                </a:lnTo>
                <a:lnTo>
                  <a:pt x="3175" y="309117"/>
                </a:lnTo>
                <a:lnTo>
                  <a:pt x="11937" y="322452"/>
                </a:lnTo>
                <a:lnTo>
                  <a:pt x="24637" y="331469"/>
                </a:lnTo>
                <a:lnTo>
                  <a:pt x="40385" y="334644"/>
                </a:lnTo>
                <a:lnTo>
                  <a:pt x="364363" y="334644"/>
                </a:lnTo>
                <a:lnTo>
                  <a:pt x="380110" y="331469"/>
                </a:lnTo>
                <a:lnTo>
                  <a:pt x="392810" y="322452"/>
                </a:lnTo>
                <a:lnTo>
                  <a:pt x="401573" y="309117"/>
                </a:lnTo>
                <a:lnTo>
                  <a:pt x="402208" y="306577"/>
                </a:lnTo>
                <a:lnTo>
                  <a:pt x="32892" y="306577"/>
                </a:lnTo>
                <a:lnTo>
                  <a:pt x="27177" y="300735"/>
                </a:lnTo>
                <a:lnTo>
                  <a:pt x="27177" y="136016"/>
                </a:lnTo>
                <a:lnTo>
                  <a:pt x="404748" y="136016"/>
                </a:lnTo>
                <a:lnTo>
                  <a:pt x="404748" y="107950"/>
                </a:lnTo>
                <a:lnTo>
                  <a:pt x="27177" y="107950"/>
                </a:lnTo>
                <a:lnTo>
                  <a:pt x="27177" y="60070"/>
                </a:lnTo>
                <a:lnTo>
                  <a:pt x="32892" y="53593"/>
                </a:lnTo>
                <a:lnTo>
                  <a:pt x="402208" y="53593"/>
                </a:lnTo>
                <a:lnTo>
                  <a:pt x="401573" y="51053"/>
                </a:lnTo>
                <a:lnTo>
                  <a:pt x="392810" y="38353"/>
                </a:lnTo>
                <a:lnTo>
                  <a:pt x="380110" y="29337"/>
                </a:lnTo>
                <a:lnTo>
                  <a:pt x="364363" y="26162"/>
                </a:lnTo>
                <a:close/>
                <a:moveTo>
                  <a:pt x="404748" y="136016"/>
                </a:moveTo>
                <a:lnTo>
                  <a:pt x="377570" y="136016"/>
                </a:lnTo>
                <a:lnTo>
                  <a:pt x="377570" y="300735"/>
                </a:lnTo>
                <a:lnTo>
                  <a:pt x="371856" y="306577"/>
                </a:lnTo>
                <a:lnTo>
                  <a:pt x="402208" y="306577"/>
                </a:lnTo>
                <a:lnTo>
                  <a:pt x="404748" y="293115"/>
                </a:lnTo>
                <a:lnTo>
                  <a:pt x="404748" y="136016"/>
                </a:lnTo>
                <a:close/>
                <a:moveTo>
                  <a:pt x="402208" y="53593"/>
                </a:moveTo>
                <a:lnTo>
                  <a:pt x="371856" y="53593"/>
                </a:lnTo>
                <a:lnTo>
                  <a:pt x="377570" y="60070"/>
                </a:lnTo>
                <a:lnTo>
                  <a:pt x="377570" y="107950"/>
                </a:lnTo>
                <a:lnTo>
                  <a:pt x="404748" y="107950"/>
                </a:lnTo>
                <a:lnTo>
                  <a:pt x="404748" y="67690"/>
                </a:lnTo>
                <a:lnTo>
                  <a:pt x="402208" y="53593"/>
                </a:lnTo>
                <a:close/>
                <a:moveTo>
                  <a:pt x="97916" y="53593"/>
                </a:moveTo>
                <a:lnTo>
                  <a:pt x="71373" y="53593"/>
                </a:lnTo>
                <a:lnTo>
                  <a:pt x="71373" y="73405"/>
                </a:lnTo>
                <a:lnTo>
                  <a:pt x="77088" y="79882"/>
                </a:lnTo>
                <a:lnTo>
                  <a:pt x="92201" y="79882"/>
                </a:lnTo>
                <a:lnTo>
                  <a:pt x="97916" y="73405"/>
                </a:lnTo>
                <a:lnTo>
                  <a:pt x="97916" y="53593"/>
                </a:lnTo>
                <a:close/>
                <a:moveTo>
                  <a:pt x="176783" y="53593"/>
                </a:moveTo>
                <a:lnTo>
                  <a:pt x="149606" y="53593"/>
                </a:lnTo>
                <a:lnTo>
                  <a:pt x="149606" y="73405"/>
                </a:lnTo>
                <a:lnTo>
                  <a:pt x="155320" y="79882"/>
                </a:lnTo>
                <a:lnTo>
                  <a:pt x="170433" y="79882"/>
                </a:lnTo>
                <a:lnTo>
                  <a:pt x="176783" y="73405"/>
                </a:lnTo>
                <a:lnTo>
                  <a:pt x="176783" y="53593"/>
                </a:lnTo>
                <a:close/>
                <a:moveTo>
                  <a:pt x="255142" y="53593"/>
                </a:moveTo>
                <a:lnTo>
                  <a:pt x="227964" y="53593"/>
                </a:lnTo>
                <a:lnTo>
                  <a:pt x="227964" y="73405"/>
                </a:lnTo>
                <a:lnTo>
                  <a:pt x="234314" y="79882"/>
                </a:lnTo>
                <a:lnTo>
                  <a:pt x="248792" y="79882"/>
                </a:lnTo>
                <a:lnTo>
                  <a:pt x="255142" y="73405"/>
                </a:lnTo>
                <a:lnTo>
                  <a:pt x="255142" y="53593"/>
                </a:lnTo>
                <a:close/>
                <a:moveTo>
                  <a:pt x="333375" y="53593"/>
                </a:moveTo>
                <a:lnTo>
                  <a:pt x="306196" y="53593"/>
                </a:lnTo>
                <a:lnTo>
                  <a:pt x="306196" y="73405"/>
                </a:lnTo>
                <a:lnTo>
                  <a:pt x="312546" y="79882"/>
                </a:lnTo>
                <a:lnTo>
                  <a:pt x="327659" y="79882"/>
                </a:lnTo>
                <a:lnTo>
                  <a:pt x="333375" y="73405"/>
                </a:lnTo>
                <a:lnTo>
                  <a:pt x="333375" y="53593"/>
                </a:lnTo>
                <a:close/>
                <a:moveTo>
                  <a:pt x="92201" y="0"/>
                </a:moveTo>
                <a:lnTo>
                  <a:pt x="77088" y="0"/>
                </a:lnTo>
                <a:lnTo>
                  <a:pt x="71373" y="5714"/>
                </a:lnTo>
                <a:lnTo>
                  <a:pt x="71373" y="26162"/>
                </a:lnTo>
                <a:lnTo>
                  <a:pt x="97916" y="26162"/>
                </a:lnTo>
                <a:lnTo>
                  <a:pt x="97916" y="5714"/>
                </a:lnTo>
                <a:lnTo>
                  <a:pt x="92201" y="0"/>
                </a:lnTo>
                <a:close/>
                <a:moveTo>
                  <a:pt x="170433" y="0"/>
                </a:moveTo>
                <a:lnTo>
                  <a:pt x="155320" y="0"/>
                </a:lnTo>
                <a:lnTo>
                  <a:pt x="149606" y="5714"/>
                </a:lnTo>
                <a:lnTo>
                  <a:pt x="149606" y="26162"/>
                </a:lnTo>
                <a:lnTo>
                  <a:pt x="176783" y="26162"/>
                </a:lnTo>
                <a:lnTo>
                  <a:pt x="176783" y="5714"/>
                </a:lnTo>
                <a:lnTo>
                  <a:pt x="170433" y="0"/>
                </a:lnTo>
                <a:close/>
                <a:moveTo>
                  <a:pt x="248792" y="0"/>
                </a:moveTo>
                <a:lnTo>
                  <a:pt x="234314" y="0"/>
                </a:lnTo>
                <a:lnTo>
                  <a:pt x="227964" y="5714"/>
                </a:lnTo>
                <a:lnTo>
                  <a:pt x="227964" y="26162"/>
                </a:lnTo>
                <a:lnTo>
                  <a:pt x="255142" y="26162"/>
                </a:lnTo>
                <a:lnTo>
                  <a:pt x="255142" y="5714"/>
                </a:lnTo>
                <a:lnTo>
                  <a:pt x="248792" y="0"/>
                </a:lnTo>
                <a:close/>
                <a:moveTo>
                  <a:pt x="327659" y="0"/>
                </a:moveTo>
                <a:lnTo>
                  <a:pt x="312546" y="0"/>
                </a:lnTo>
                <a:lnTo>
                  <a:pt x="306196" y="5714"/>
                </a:lnTo>
                <a:lnTo>
                  <a:pt x="306196" y="26162"/>
                </a:lnTo>
                <a:lnTo>
                  <a:pt x="333375" y="26162"/>
                </a:lnTo>
                <a:lnTo>
                  <a:pt x="333375" y="5714"/>
                </a:lnTo>
                <a:lnTo>
                  <a:pt x="327659" y="0"/>
                </a:lnTo>
                <a:close/>
              </a:path>
            </a:pathLst>
          </a:cu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bg object 21"/>
          <p:cNvSpPr/>
          <p:nvPr/>
        </p:nvSpPr>
        <p:spPr>
          <a:xfrm>
            <a:off x="2548080" y="4587120"/>
            <a:ext cx="1434600" cy="360"/>
          </a:xfrm>
          <a:custGeom>
            <a:avLst/>
            <a:gdLst/>
            <a:ahLst/>
            <a:rect l="l" t="t" r="r" b="b"/>
            <a:pathLst>
              <a:path w="1435100" h="0">
                <a:moveTo>
                  <a:pt x="0" y="0"/>
                </a:moveTo>
                <a:lnTo>
                  <a:pt x="1435100" y="0"/>
                </a:lnTo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612520" y="5094360"/>
            <a:ext cx="2331000" cy="39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2450" spc="-1" strike="noStrike">
                <a:latin typeface="Calibri"/>
              </a:rPr>
              <a:t>Click to edit the title text format</a:t>
            </a:r>
            <a:endParaRPr b="0" lang="en-US" sz="245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0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A28ACF0-A14D-4BEA-B0EF-868C7F229FE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bject 2"/>
          <p:cNvSpPr/>
          <p:nvPr/>
        </p:nvSpPr>
        <p:spPr>
          <a:xfrm>
            <a:off x="4051800" y="4356360"/>
            <a:ext cx="1420200" cy="72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350" spc="-1" strike="noStrike">
                <a:solidFill>
                  <a:srgbClr val="ffffff"/>
                </a:solidFill>
                <a:latin typeface="Garamond"/>
              </a:rPr>
              <a:t>1</a:t>
            </a:r>
            <a:r>
              <a:rPr b="0" lang="en-US" sz="2350" spc="-60" strike="noStrike">
                <a:solidFill>
                  <a:srgbClr val="ffffff"/>
                </a:solidFill>
                <a:latin typeface="Garamond"/>
              </a:rPr>
              <a:t> </a:t>
            </a:r>
            <a:r>
              <a:rPr b="0" lang="en-US" sz="2350" spc="-41" strike="noStrike">
                <a:solidFill>
                  <a:srgbClr val="ffffff"/>
                </a:solidFill>
                <a:latin typeface="Garamond"/>
              </a:rPr>
              <a:t>Junio</a:t>
            </a:r>
            <a:r>
              <a:rPr b="0" lang="en-US" sz="2350" spc="-80" strike="noStrike">
                <a:solidFill>
                  <a:srgbClr val="ffffff"/>
                </a:solidFill>
                <a:latin typeface="Garamond"/>
              </a:rPr>
              <a:t> </a:t>
            </a:r>
            <a:r>
              <a:rPr b="0" lang="en-US" sz="2350" spc="-55" strike="noStrike">
                <a:solidFill>
                  <a:srgbClr val="ffffff"/>
                </a:solidFill>
                <a:latin typeface="Garamond"/>
              </a:rPr>
              <a:t>2022</a:t>
            </a:r>
            <a:endParaRPr b="0" lang="en-US" sz="2350" spc="-1" strike="noStrike">
              <a:latin typeface="Arial"/>
            </a:endParaRPr>
          </a:p>
        </p:txBody>
      </p:sp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2612520" y="5094360"/>
            <a:ext cx="2326320" cy="17978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2450" spc="89" strike="noStrike">
                <a:solidFill>
                  <a:srgbClr val="83491f"/>
                </a:solidFill>
                <a:latin typeface="Garamond"/>
              </a:rPr>
              <a:t>Bienvenido</a:t>
            </a:r>
            <a:r>
              <a:rPr b="0" lang="en-US" sz="2450" spc="208" strike="noStrike">
                <a:solidFill>
                  <a:srgbClr val="83491f"/>
                </a:solidFill>
                <a:latin typeface="Garamond"/>
              </a:rPr>
              <a:t> </a:t>
            </a:r>
            <a:r>
              <a:rPr b="0" lang="en-US" sz="2450" spc="63" strike="noStrike">
                <a:solidFill>
                  <a:srgbClr val="83491f"/>
                </a:solidFill>
                <a:latin typeface="Garamond"/>
              </a:rPr>
              <a:t>Junio</a:t>
            </a:r>
            <a:endParaRPr b="0" lang="en-US" sz="2450" spc="-1" strike="noStrike">
              <a:latin typeface="Calibri"/>
            </a:endParaRPr>
          </a:p>
        </p:txBody>
      </p:sp>
      <p:sp>
        <p:nvSpPr>
          <p:cNvPr id="49" name="object 4"/>
          <p:cNvSpPr/>
          <p:nvPr/>
        </p:nvSpPr>
        <p:spPr>
          <a:xfrm>
            <a:off x="2646360" y="5618880"/>
            <a:ext cx="2261520" cy="225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1400" spc="-1" strike="noStrike">
                <a:solidFill>
                  <a:srgbClr val="83491f"/>
                </a:solidFill>
                <a:latin typeface="Trebuchet MS"/>
              </a:rPr>
              <a:t>Fantástico</a:t>
            </a:r>
            <a:r>
              <a:rPr b="0" lang="en-US" sz="1400" spc="228" strike="noStrike">
                <a:solidFill>
                  <a:srgbClr val="83491f"/>
                </a:solidFill>
                <a:latin typeface="Trebuchet MS"/>
              </a:rPr>
              <a:t> </a:t>
            </a:r>
            <a:r>
              <a:rPr b="0" lang="en-US" sz="1400" spc="-1" strike="noStrike">
                <a:solidFill>
                  <a:srgbClr val="83491f"/>
                </a:solidFill>
                <a:latin typeface="Trebuchet MS"/>
              </a:rPr>
              <a:t>y</a:t>
            </a:r>
            <a:r>
              <a:rPr b="0" lang="en-US" sz="1400" spc="157" strike="noStrike">
                <a:solidFill>
                  <a:srgbClr val="83491f"/>
                </a:solidFill>
                <a:latin typeface="Trebuchet MS"/>
              </a:rPr>
              <a:t> </a:t>
            </a:r>
            <a:r>
              <a:rPr b="0" lang="en-US" sz="1400" spc="-1" strike="noStrike">
                <a:solidFill>
                  <a:srgbClr val="83491f"/>
                </a:solidFill>
                <a:latin typeface="Trebuchet MS"/>
              </a:rPr>
              <a:t>templado</a:t>
            </a:r>
            <a:r>
              <a:rPr b="0" lang="en-US" sz="1400" spc="219" strike="noStrike">
                <a:solidFill>
                  <a:srgbClr val="83491f"/>
                </a:solidFill>
                <a:latin typeface="Trebuchet MS"/>
              </a:rPr>
              <a:t> </a:t>
            </a:r>
            <a:r>
              <a:rPr b="0" lang="en-US" sz="1400" spc="-26" strike="noStrike">
                <a:solidFill>
                  <a:srgbClr val="83491f"/>
                </a:solidFill>
                <a:latin typeface="Trebuchet MS"/>
              </a:rPr>
              <a:t>mes</a:t>
            </a:r>
            <a:endParaRPr b="0" lang="en-US" sz="1400" spc="-1" strike="noStrike">
              <a:latin typeface="Arial"/>
            </a:endParaRPr>
          </a:p>
        </p:txBody>
      </p:sp>
      <p:sp>
        <p:nvSpPr>
          <p:cNvPr id="50" name="object 5"/>
          <p:cNvSpPr/>
          <p:nvPr/>
        </p:nvSpPr>
        <p:spPr>
          <a:xfrm>
            <a:off x="2908440" y="8188920"/>
            <a:ext cx="1741320" cy="25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0" lang="en-US" sz="1550" spc="103" strike="noStrike">
                <a:solidFill>
                  <a:srgbClr val="ffffff"/>
                </a:solidFill>
                <a:latin typeface="Garamond"/>
              </a:rPr>
              <a:t>superportadas.com</a:t>
            </a:r>
            <a:endParaRPr b="0" lang="en-US" sz="15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2022-07-29T04:00:42Z</dcterms:created>
  <dc:creator/>
  <dc:description/>
  <dc:language>en-US</dc:language>
  <cp:lastModifiedBy/>
  <dcterms:modified xsi:type="dcterms:W3CDTF">2022-07-29T04:00:42Z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2022-07-29T00:00:00Z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