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1335"/>
            <a:ext cx="7559040" cy="10567670"/>
            <a:chOff x="0" y="21335"/>
            <a:chExt cx="7559040" cy="105676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477"/>
              <a:ext cx="7519416" cy="1055827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" y="2420111"/>
              <a:ext cx="7549896" cy="367588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4914" y="3748531"/>
              <a:ext cx="2160397" cy="9127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4983" y="3979544"/>
              <a:ext cx="926591" cy="69227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2479" y="3334511"/>
              <a:ext cx="1109472" cy="116738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8991" y="207263"/>
              <a:ext cx="6480048" cy="356920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828038" y="6347116"/>
              <a:ext cx="664845" cy="295910"/>
            </a:xfrm>
            <a:custGeom>
              <a:avLst/>
              <a:gdLst/>
              <a:ahLst/>
              <a:cxnLst/>
              <a:rect l="l" t="t" r="r" b="b"/>
              <a:pathLst>
                <a:path w="664844" h="295909">
                  <a:moveTo>
                    <a:pt x="147472" y="208114"/>
                  </a:moveTo>
                  <a:lnTo>
                    <a:pt x="131064" y="109181"/>
                  </a:lnTo>
                  <a:lnTo>
                    <a:pt x="122682" y="71970"/>
                  </a:lnTo>
                  <a:lnTo>
                    <a:pt x="110998" y="56222"/>
                  </a:lnTo>
                  <a:lnTo>
                    <a:pt x="105537" y="51777"/>
                  </a:lnTo>
                  <a:lnTo>
                    <a:pt x="98171" y="49237"/>
                  </a:lnTo>
                  <a:lnTo>
                    <a:pt x="94615" y="48996"/>
                  </a:lnTo>
                  <a:lnTo>
                    <a:pt x="94615" y="204939"/>
                  </a:lnTo>
                  <a:lnTo>
                    <a:pt x="93433" y="208229"/>
                  </a:lnTo>
                  <a:lnTo>
                    <a:pt x="92329" y="211416"/>
                  </a:lnTo>
                  <a:lnTo>
                    <a:pt x="88011" y="213702"/>
                  </a:lnTo>
                  <a:lnTo>
                    <a:pt x="80645" y="215099"/>
                  </a:lnTo>
                  <a:lnTo>
                    <a:pt x="57277" y="85559"/>
                  </a:lnTo>
                  <a:lnTo>
                    <a:pt x="62865" y="84543"/>
                  </a:lnTo>
                  <a:lnTo>
                    <a:pt x="66802" y="84416"/>
                  </a:lnTo>
                  <a:lnTo>
                    <a:pt x="69088" y="85305"/>
                  </a:lnTo>
                  <a:lnTo>
                    <a:pt x="71247" y="86067"/>
                  </a:lnTo>
                  <a:lnTo>
                    <a:pt x="91694" y="183603"/>
                  </a:lnTo>
                  <a:lnTo>
                    <a:pt x="94615" y="204939"/>
                  </a:lnTo>
                  <a:lnTo>
                    <a:pt x="94615" y="48996"/>
                  </a:lnTo>
                  <a:lnTo>
                    <a:pt x="89154" y="48602"/>
                  </a:lnTo>
                  <a:lnTo>
                    <a:pt x="80822" y="48539"/>
                  </a:lnTo>
                  <a:lnTo>
                    <a:pt x="69557" y="49453"/>
                  </a:lnTo>
                  <a:lnTo>
                    <a:pt x="55397" y="51346"/>
                  </a:lnTo>
                  <a:lnTo>
                    <a:pt x="38354" y="54190"/>
                  </a:lnTo>
                  <a:lnTo>
                    <a:pt x="0" y="61175"/>
                  </a:lnTo>
                  <a:lnTo>
                    <a:pt x="35560" y="257898"/>
                  </a:lnTo>
                  <a:lnTo>
                    <a:pt x="100076" y="246341"/>
                  </a:lnTo>
                  <a:lnTo>
                    <a:pt x="137668" y="233641"/>
                  </a:lnTo>
                  <a:lnTo>
                    <a:pt x="147447" y="213702"/>
                  </a:lnTo>
                  <a:lnTo>
                    <a:pt x="147472" y="208114"/>
                  </a:lnTo>
                  <a:close/>
                </a:path>
                <a:path w="664844" h="295909">
                  <a:moveTo>
                    <a:pt x="280670" y="214630"/>
                  </a:moveTo>
                  <a:lnTo>
                    <a:pt x="279527" y="208280"/>
                  </a:lnTo>
                  <a:lnTo>
                    <a:pt x="277926" y="199390"/>
                  </a:lnTo>
                  <a:lnTo>
                    <a:pt x="268338" y="146050"/>
                  </a:lnTo>
                  <a:lnTo>
                    <a:pt x="259410" y="100330"/>
                  </a:lnTo>
                  <a:lnTo>
                    <a:pt x="241363" y="66040"/>
                  </a:lnTo>
                  <a:lnTo>
                    <a:pt x="225552" y="59486"/>
                  </a:lnTo>
                  <a:lnTo>
                    <a:pt x="225552" y="193040"/>
                  </a:lnTo>
                  <a:lnTo>
                    <a:pt x="224917" y="195580"/>
                  </a:lnTo>
                  <a:lnTo>
                    <a:pt x="224409" y="196850"/>
                  </a:lnTo>
                  <a:lnTo>
                    <a:pt x="222504" y="198120"/>
                  </a:lnTo>
                  <a:lnTo>
                    <a:pt x="219456" y="199390"/>
                  </a:lnTo>
                  <a:lnTo>
                    <a:pt x="216281" y="199390"/>
                  </a:lnTo>
                  <a:lnTo>
                    <a:pt x="207772" y="180340"/>
                  </a:lnTo>
                  <a:lnTo>
                    <a:pt x="206375" y="172720"/>
                  </a:lnTo>
                  <a:lnTo>
                    <a:pt x="205994" y="167640"/>
                  </a:lnTo>
                  <a:lnTo>
                    <a:pt x="206629" y="163830"/>
                  </a:lnTo>
                  <a:lnTo>
                    <a:pt x="207137" y="158750"/>
                  </a:lnTo>
                  <a:lnTo>
                    <a:pt x="210820" y="153670"/>
                  </a:lnTo>
                  <a:lnTo>
                    <a:pt x="217678" y="146050"/>
                  </a:lnTo>
                  <a:lnTo>
                    <a:pt x="223647" y="179070"/>
                  </a:lnTo>
                  <a:lnTo>
                    <a:pt x="225171" y="187960"/>
                  </a:lnTo>
                  <a:lnTo>
                    <a:pt x="225552" y="193040"/>
                  </a:lnTo>
                  <a:lnTo>
                    <a:pt x="225552" y="59486"/>
                  </a:lnTo>
                  <a:lnTo>
                    <a:pt x="217932" y="58420"/>
                  </a:lnTo>
                  <a:lnTo>
                    <a:pt x="207492" y="58420"/>
                  </a:lnTo>
                  <a:lnTo>
                    <a:pt x="169697" y="69850"/>
                  </a:lnTo>
                  <a:lnTo>
                    <a:pt x="148336" y="101600"/>
                  </a:lnTo>
                  <a:lnTo>
                    <a:pt x="148285" y="109220"/>
                  </a:lnTo>
                  <a:lnTo>
                    <a:pt x="148767" y="115570"/>
                  </a:lnTo>
                  <a:lnTo>
                    <a:pt x="150114" y="124460"/>
                  </a:lnTo>
                  <a:lnTo>
                    <a:pt x="152019" y="135890"/>
                  </a:lnTo>
                  <a:lnTo>
                    <a:pt x="198120" y="127000"/>
                  </a:lnTo>
                  <a:lnTo>
                    <a:pt x="193421" y="101600"/>
                  </a:lnTo>
                  <a:lnTo>
                    <a:pt x="192913" y="95250"/>
                  </a:lnTo>
                  <a:lnTo>
                    <a:pt x="193675" y="91440"/>
                  </a:lnTo>
                  <a:lnTo>
                    <a:pt x="195580" y="90170"/>
                  </a:lnTo>
                  <a:lnTo>
                    <a:pt x="198882" y="88900"/>
                  </a:lnTo>
                  <a:lnTo>
                    <a:pt x="204089" y="88900"/>
                  </a:lnTo>
                  <a:lnTo>
                    <a:pt x="205867" y="91440"/>
                  </a:lnTo>
                  <a:lnTo>
                    <a:pt x="207518" y="93980"/>
                  </a:lnTo>
                  <a:lnTo>
                    <a:pt x="209169" y="99060"/>
                  </a:lnTo>
                  <a:lnTo>
                    <a:pt x="210693" y="107950"/>
                  </a:lnTo>
                  <a:lnTo>
                    <a:pt x="211963" y="114300"/>
                  </a:lnTo>
                  <a:lnTo>
                    <a:pt x="178308" y="144780"/>
                  </a:lnTo>
                  <a:lnTo>
                    <a:pt x="170865" y="151130"/>
                  </a:lnTo>
                  <a:lnTo>
                    <a:pt x="159778" y="172720"/>
                  </a:lnTo>
                  <a:lnTo>
                    <a:pt x="159893" y="176530"/>
                  </a:lnTo>
                  <a:lnTo>
                    <a:pt x="169710" y="218440"/>
                  </a:lnTo>
                  <a:lnTo>
                    <a:pt x="192100" y="231140"/>
                  </a:lnTo>
                  <a:lnTo>
                    <a:pt x="204851" y="231140"/>
                  </a:lnTo>
                  <a:lnTo>
                    <a:pt x="230251" y="208280"/>
                  </a:lnTo>
                  <a:lnTo>
                    <a:pt x="232791" y="223520"/>
                  </a:lnTo>
                  <a:lnTo>
                    <a:pt x="280670" y="214630"/>
                  </a:lnTo>
                  <a:close/>
                </a:path>
                <a:path w="664844" h="295909">
                  <a:moveTo>
                    <a:pt x="365125" y="199390"/>
                  </a:moveTo>
                  <a:lnTo>
                    <a:pt x="360870" y="175260"/>
                  </a:lnTo>
                  <a:lnTo>
                    <a:pt x="360426" y="172720"/>
                  </a:lnTo>
                  <a:lnTo>
                    <a:pt x="352425" y="173990"/>
                  </a:lnTo>
                  <a:lnTo>
                    <a:pt x="327609" y="78740"/>
                  </a:lnTo>
                  <a:lnTo>
                    <a:pt x="326009" y="69850"/>
                  </a:lnTo>
                  <a:lnTo>
                    <a:pt x="339344" y="67310"/>
                  </a:lnTo>
                  <a:lnTo>
                    <a:pt x="335114" y="44450"/>
                  </a:lnTo>
                  <a:lnTo>
                    <a:pt x="334645" y="41910"/>
                  </a:lnTo>
                  <a:lnTo>
                    <a:pt x="321437" y="44450"/>
                  </a:lnTo>
                  <a:lnTo>
                    <a:pt x="316865" y="19050"/>
                  </a:lnTo>
                  <a:lnTo>
                    <a:pt x="267589" y="27940"/>
                  </a:lnTo>
                  <a:lnTo>
                    <a:pt x="272161" y="53340"/>
                  </a:lnTo>
                  <a:lnTo>
                    <a:pt x="261620" y="54610"/>
                  </a:lnTo>
                  <a:lnTo>
                    <a:pt x="266192" y="81280"/>
                  </a:lnTo>
                  <a:lnTo>
                    <a:pt x="276860" y="78740"/>
                  </a:lnTo>
                  <a:lnTo>
                    <a:pt x="291592" y="161290"/>
                  </a:lnTo>
                  <a:lnTo>
                    <a:pt x="295490" y="180340"/>
                  </a:lnTo>
                  <a:lnTo>
                    <a:pt x="297091" y="186690"/>
                  </a:lnTo>
                  <a:lnTo>
                    <a:pt x="298450" y="190500"/>
                  </a:lnTo>
                  <a:lnTo>
                    <a:pt x="300101" y="195580"/>
                  </a:lnTo>
                  <a:lnTo>
                    <a:pt x="303022" y="198120"/>
                  </a:lnTo>
                  <a:lnTo>
                    <a:pt x="307340" y="201930"/>
                  </a:lnTo>
                  <a:lnTo>
                    <a:pt x="311531" y="204470"/>
                  </a:lnTo>
                  <a:lnTo>
                    <a:pt x="316230" y="205740"/>
                  </a:lnTo>
                  <a:lnTo>
                    <a:pt x="326136" y="205740"/>
                  </a:lnTo>
                  <a:lnTo>
                    <a:pt x="334137" y="204470"/>
                  </a:lnTo>
                  <a:lnTo>
                    <a:pt x="345313" y="203200"/>
                  </a:lnTo>
                  <a:lnTo>
                    <a:pt x="365125" y="199390"/>
                  </a:lnTo>
                  <a:close/>
                </a:path>
                <a:path w="664844" h="295909">
                  <a:moveTo>
                    <a:pt x="475907" y="147320"/>
                  </a:moveTo>
                  <a:lnTo>
                    <a:pt x="465328" y="72390"/>
                  </a:lnTo>
                  <a:lnTo>
                    <a:pt x="446532" y="33020"/>
                  </a:lnTo>
                  <a:lnTo>
                    <a:pt x="429006" y="24587"/>
                  </a:lnTo>
                  <a:lnTo>
                    <a:pt x="429006" y="156210"/>
                  </a:lnTo>
                  <a:lnTo>
                    <a:pt x="428498" y="157480"/>
                  </a:lnTo>
                  <a:lnTo>
                    <a:pt x="427863" y="160020"/>
                  </a:lnTo>
                  <a:lnTo>
                    <a:pt x="426212" y="161290"/>
                  </a:lnTo>
                  <a:lnTo>
                    <a:pt x="420370" y="162560"/>
                  </a:lnTo>
                  <a:lnTo>
                    <a:pt x="418338" y="161290"/>
                  </a:lnTo>
                  <a:lnTo>
                    <a:pt x="399669" y="72390"/>
                  </a:lnTo>
                  <a:lnTo>
                    <a:pt x="397637" y="58420"/>
                  </a:lnTo>
                  <a:lnTo>
                    <a:pt x="398272" y="55880"/>
                  </a:lnTo>
                  <a:lnTo>
                    <a:pt x="398907" y="54610"/>
                  </a:lnTo>
                  <a:lnTo>
                    <a:pt x="400558" y="52070"/>
                  </a:lnTo>
                  <a:lnTo>
                    <a:pt x="408559" y="52070"/>
                  </a:lnTo>
                  <a:lnTo>
                    <a:pt x="411099" y="55880"/>
                  </a:lnTo>
                  <a:lnTo>
                    <a:pt x="412496" y="60960"/>
                  </a:lnTo>
                  <a:lnTo>
                    <a:pt x="414020" y="69850"/>
                  </a:lnTo>
                  <a:lnTo>
                    <a:pt x="427355" y="143510"/>
                  </a:lnTo>
                  <a:lnTo>
                    <a:pt x="428625" y="151130"/>
                  </a:lnTo>
                  <a:lnTo>
                    <a:pt x="429006" y="156210"/>
                  </a:lnTo>
                  <a:lnTo>
                    <a:pt x="429006" y="24587"/>
                  </a:lnTo>
                  <a:lnTo>
                    <a:pt x="425958" y="24130"/>
                  </a:lnTo>
                  <a:lnTo>
                    <a:pt x="419328" y="22860"/>
                  </a:lnTo>
                  <a:lnTo>
                    <a:pt x="404660" y="22860"/>
                  </a:lnTo>
                  <a:lnTo>
                    <a:pt x="365760" y="36830"/>
                  </a:lnTo>
                  <a:lnTo>
                    <a:pt x="350939" y="76200"/>
                  </a:lnTo>
                  <a:lnTo>
                    <a:pt x="351713" y="86360"/>
                  </a:lnTo>
                  <a:lnTo>
                    <a:pt x="360807" y="138430"/>
                  </a:lnTo>
                  <a:lnTo>
                    <a:pt x="371983" y="175260"/>
                  </a:lnTo>
                  <a:lnTo>
                    <a:pt x="400685" y="191770"/>
                  </a:lnTo>
                  <a:lnTo>
                    <a:pt x="406869" y="193040"/>
                  </a:lnTo>
                  <a:lnTo>
                    <a:pt x="413639" y="193040"/>
                  </a:lnTo>
                  <a:lnTo>
                    <a:pt x="420966" y="191770"/>
                  </a:lnTo>
                  <a:lnTo>
                    <a:pt x="428879" y="190500"/>
                  </a:lnTo>
                  <a:lnTo>
                    <a:pt x="466344" y="172720"/>
                  </a:lnTo>
                  <a:lnTo>
                    <a:pt x="471690" y="162560"/>
                  </a:lnTo>
                  <a:lnTo>
                    <a:pt x="473710" y="158750"/>
                  </a:lnTo>
                  <a:lnTo>
                    <a:pt x="475742" y="152400"/>
                  </a:lnTo>
                  <a:lnTo>
                    <a:pt x="475907" y="147320"/>
                  </a:lnTo>
                  <a:close/>
                </a:path>
                <a:path w="664844" h="295909">
                  <a:moveTo>
                    <a:pt x="596201" y="128270"/>
                  </a:moveTo>
                  <a:lnTo>
                    <a:pt x="586778" y="87630"/>
                  </a:lnTo>
                  <a:lnTo>
                    <a:pt x="551307" y="68580"/>
                  </a:lnTo>
                  <a:lnTo>
                    <a:pt x="531876" y="62230"/>
                  </a:lnTo>
                  <a:lnTo>
                    <a:pt x="527939" y="59690"/>
                  </a:lnTo>
                  <a:lnTo>
                    <a:pt x="524002" y="58420"/>
                  </a:lnTo>
                  <a:lnTo>
                    <a:pt x="521462" y="55880"/>
                  </a:lnTo>
                  <a:lnTo>
                    <a:pt x="520319" y="53340"/>
                  </a:lnTo>
                  <a:lnTo>
                    <a:pt x="518287" y="48260"/>
                  </a:lnTo>
                  <a:lnTo>
                    <a:pt x="517398" y="43180"/>
                  </a:lnTo>
                  <a:lnTo>
                    <a:pt x="516763" y="39370"/>
                  </a:lnTo>
                  <a:lnTo>
                    <a:pt x="516890" y="36830"/>
                  </a:lnTo>
                  <a:lnTo>
                    <a:pt x="517906" y="34290"/>
                  </a:lnTo>
                  <a:lnTo>
                    <a:pt x="519049" y="31750"/>
                  </a:lnTo>
                  <a:lnTo>
                    <a:pt x="520954" y="30480"/>
                  </a:lnTo>
                  <a:lnTo>
                    <a:pt x="527050" y="29210"/>
                  </a:lnTo>
                  <a:lnTo>
                    <a:pt x="529336" y="30480"/>
                  </a:lnTo>
                  <a:lnTo>
                    <a:pt x="535940" y="54610"/>
                  </a:lnTo>
                  <a:lnTo>
                    <a:pt x="579501" y="46990"/>
                  </a:lnTo>
                  <a:lnTo>
                    <a:pt x="577850" y="38100"/>
                  </a:lnTo>
                  <a:lnTo>
                    <a:pt x="576326" y="29210"/>
                  </a:lnTo>
                  <a:lnTo>
                    <a:pt x="574802" y="24130"/>
                  </a:lnTo>
                  <a:lnTo>
                    <a:pt x="544576" y="1270"/>
                  </a:lnTo>
                  <a:lnTo>
                    <a:pt x="538327" y="1270"/>
                  </a:lnTo>
                  <a:lnTo>
                    <a:pt x="531583" y="0"/>
                  </a:lnTo>
                  <a:lnTo>
                    <a:pt x="524319" y="1270"/>
                  </a:lnTo>
                  <a:lnTo>
                    <a:pt x="508774" y="3810"/>
                  </a:lnTo>
                  <a:lnTo>
                    <a:pt x="501599" y="6350"/>
                  </a:lnTo>
                  <a:lnTo>
                    <a:pt x="495020" y="8890"/>
                  </a:lnTo>
                  <a:lnTo>
                    <a:pt x="489077" y="12700"/>
                  </a:lnTo>
                  <a:lnTo>
                    <a:pt x="481584" y="16510"/>
                  </a:lnTo>
                  <a:lnTo>
                    <a:pt x="472694" y="43180"/>
                  </a:lnTo>
                  <a:lnTo>
                    <a:pt x="473049" y="49530"/>
                  </a:lnTo>
                  <a:lnTo>
                    <a:pt x="474345" y="58420"/>
                  </a:lnTo>
                  <a:lnTo>
                    <a:pt x="475996" y="68580"/>
                  </a:lnTo>
                  <a:lnTo>
                    <a:pt x="478917" y="76200"/>
                  </a:lnTo>
                  <a:lnTo>
                    <a:pt x="483362" y="81280"/>
                  </a:lnTo>
                  <a:lnTo>
                    <a:pt x="487692" y="86360"/>
                  </a:lnTo>
                  <a:lnTo>
                    <a:pt x="502881" y="95250"/>
                  </a:lnTo>
                  <a:lnTo>
                    <a:pt x="513715" y="99060"/>
                  </a:lnTo>
                  <a:lnTo>
                    <a:pt x="526326" y="102870"/>
                  </a:lnTo>
                  <a:lnTo>
                    <a:pt x="542137" y="109220"/>
                  </a:lnTo>
                  <a:lnTo>
                    <a:pt x="545338" y="111760"/>
                  </a:lnTo>
                  <a:lnTo>
                    <a:pt x="547497" y="113030"/>
                  </a:lnTo>
                  <a:lnTo>
                    <a:pt x="549275" y="116840"/>
                  </a:lnTo>
                  <a:lnTo>
                    <a:pt x="551688" y="130810"/>
                  </a:lnTo>
                  <a:lnTo>
                    <a:pt x="551688" y="134620"/>
                  </a:lnTo>
                  <a:lnTo>
                    <a:pt x="550545" y="135890"/>
                  </a:lnTo>
                  <a:lnTo>
                    <a:pt x="549529" y="138430"/>
                  </a:lnTo>
                  <a:lnTo>
                    <a:pt x="547243" y="139700"/>
                  </a:lnTo>
                  <a:lnTo>
                    <a:pt x="543687" y="140970"/>
                  </a:lnTo>
                  <a:lnTo>
                    <a:pt x="540512" y="140970"/>
                  </a:lnTo>
                  <a:lnTo>
                    <a:pt x="538099" y="139700"/>
                  </a:lnTo>
                  <a:lnTo>
                    <a:pt x="536575" y="137160"/>
                  </a:lnTo>
                  <a:lnTo>
                    <a:pt x="534924" y="135890"/>
                  </a:lnTo>
                  <a:lnTo>
                    <a:pt x="533400" y="129540"/>
                  </a:lnTo>
                  <a:lnTo>
                    <a:pt x="531876" y="120650"/>
                  </a:lnTo>
                  <a:lnTo>
                    <a:pt x="529971" y="110490"/>
                  </a:lnTo>
                  <a:lnTo>
                    <a:pt x="486537" y="118110"/>
                  </a:lnTo>
                  <a:lnTo>
                    <a:pt x="487934" y="127000"/>
                  </a:lnTo>
                  <a:lnTo>
                    <a:pt x="489927" y="135890"/>
                  </a:lnTo>
                  <a:lnTo>
                    <a:pt x="519430" y="167640"/>
                  </a:lnTo>
                  <a:lnTo>
                    <a:pt x="526910" y="170180"/>
                  </a:lnTo>
                  <a:lnTo>
                    <a:pt x="543445" y="170180"/>
                  </a:lnTo>
                  <a:lnTo>
                    <a:pt x="552577" y="168910"/>
                  </a:lnTo>
                  <a:lnTo>
                    <a:pt x="587756" y="152400"/>
                  </a:lnTo>
                  <a:lnTo>
                    <a:pt x="594309" y="140970"/>
                  </a:lnTo>
                  <a:lnTo>
                    <a:pt x="594741" y="139700"/>
                  </a:lnTo>
                  <a:lnTo>
                    <a:pt x="595947" y="133350"/>
                  </a:lnTo>
                  <a:lnTo>
                    <a:pt x="596201" y="128270"/>
                  </a:lnTo>
                  <a:close/>
                </a:path>
                <a:path w="664844" h="295909">
                  <a:moveTo>
                    <a:pt x="637159" y="58420"/>
                  </a:moveTo>
                  <a:lnTo>
                    <a:pt x="629920" y="19050"/>
                  </a:lnTo>
                  <a:lnTo>
                    <a:pt x="592836" y="25400"/>
                  </a:lnTo>
                  <a:lnTo>
                    <a:pt x="600075" y="66040"/>
                  </a:lnTo>
                  <a:lnTo>
                    <a:pt x="637159" y="58420"/>
                  </a:lnTo>
                  <a:close/>
                </a:path>
                <a:path w="664844" h="295909">
                  <a:moveTo>
                    <a:pt x="653034" y="147320"/>
                  </a:moveTo>
                  <a:lnTo>
                    <a:pt x="645795" y="106680"/>
                  </a:lnTo>
                  <a:lnTo>
                    <a:pt x="608711" y="114300"/>
                  </a:lnTo>
                  <a:lnTo>
                    <a:pt x="615950" y="153670"/>
                  </a:lnTo>
                  <a:lnTo>
                    <a:pt x="653034" y="147320"/>
                  </a:lnTo>
                  <a:close/>
                </a:path>
                <a:path w="664844" h="295909">
                  <a:moveTo>
                    <a:pt x="664718" y="181698"/>
                  </a:moveTo>
                  <a:lnTo>
                    <a:pt x="662559" y="169633"/>
                  </a:lnTo>
                  <a:lnTo>
                    <a:pt x="29718" y="283806"/>
                  </a:lnTo>
                  <a:lnTo>
                    <a:pt x="31877" y="295744"/>
                  </a:lnTo>
                  <a:lnTo>
                    <a:pt x="664718" y="181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9879" y="6764781"/>
              <a:ext cx="1064846" cy="386080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51811" y="7380350"/>
              <a:ext cx="1435862" cy="44957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36267" y="8017255"/>
              <a:ext cx="1551432" cy="46774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20395" y="59435"/>
              <a:ext cx="7343140" cy="10469880"/>
            </a:xfrm>
            <a:custGeom>
              <a:avLst/>
              <a:gdLst/>
              <a:ahLst/>
              <a:cxnLst/>
              <a:rect l="l" t="t" r="r" b="b"/>
              <a:pathLst>
                <a:path w="7343140" h="10469880">
                  <a:moveTo>
                    <a:pt x="0" y="10469880"/>
                  </a:moveTo>
                  <a:lnTo>
                    <a:pt x="7342632" y="10469880"/>
                  </a:lnTo>
                  <a:lnTo>
                    <a:pt x="7342632" y="0"/>
                  </a:lnTo>
                  <a:lnTo>
                    <a:pt x="0" y="0"/>
                  </a:lnTo>
                  <a:lnTo>
                    <a:pt x="0" y="10469880"/>
                  </a:lnTo>
                  <a:close/>
                </a:path>
              </a:pathLst>
            </a:custGeom>
            <a:ln w="76200">
              <a:solidFill>
                <a:srgbClr val="FAE4D5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2022-05-08T05:45:55Z</dcterms:created>
  <dcterms:modified xsi:type="dcterms:W3CDTF">2022-05-08T05:45:55Z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