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DF14CF-1C20-4536-A1A4-AC77E84079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F01679-0EBD-49BB-8CC4-9925EBEEA1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DF5A0D-EAA0-4149-81AB-F7F14127498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23B90D-CEF2-440D-A099-A271C49E50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DCE560-E0F8-4D41-BC23-52D00A6C08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EECDE9-AD24-4A59-B00B-8F624F5119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4BB273-B1F4-48D5-B7DA-CC81E34974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E8231B-1905-411B-8D07-7789EA6253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43000" y="838080"/>
            <a:ext cx="5485680" cy="69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1A66EB-1781-49A8-9E48-8CF59CC05E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11711E-7182-4517-B4DF-59761FF514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01AB22-649E-4A20-96EB-0A86210B02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00AB0E-7240-4519-8B9F-A0517EC025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8568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83C4482-F649-442D-8407-A5E45736F7B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838080"/>
            <a:ext cx="54129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Institucional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66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01440" y="8856360"/>
            <a:ext cx="2048760" cy="103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9000"/>
              </a:lnSpc>
              <a:spcBef>
                <a:spcPts val="31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2022-07-29T03:32:37Z</dcterms:created>
  <dc:creator/>
  <dc:description/>
  <dc:language>en-US</dc:language>
  <cp:lastModifiedBy/>
  <dcterms:modified xsi:type="dcterms:W3CDTF">2022-07-29T03:32:37Z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