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Gill Sans M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9896" cy="106740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4460" y="4118304"/>
            <a:ext cx="3227578" cy="2256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R="24130">
              <a:lnSpc>
                <a:spcPts val="4700"/>
              </a:lnSpc>
              <a:spcBef>
                <a:spcPts val="95"/>
              </a:spcBef>
            </a:pPr>
            <a:r>
              <a:rPr dirty="0" spc="55"/>
              <a:t>Hola</a:t>
            </a:r>
          </a:p>
          <a:p>
            <a:pPr algn="ctr">
              <a:lnSpc>
                <a:spcPts val="12860"/>
              </a:lnSpc>
            </a:pPr>
            <a:r>
              <a:rPr dirty="0" sz="11100" spc="530">
                <a:latin typeface="Cambria"/>
                <a:cs typeface="Cambria"/>
              </a:rPr>
              <a:t>J</a:t>
            </a:r>
            <a:r>
              <a:rPr dirty="0" sz="11100" spc="-1485">
                <a:latin typeface="Cambria"/>
                <a:cs typeface="Cambria"/>
              </a:rPr>
              <a:t>U</a:t>
            </a:r>
            <a:r>
              <a:rPr dirty="0" sz="11100" spc="-1255">
                <a:latin typeface="Cambria"/>
                <a:cs typeface="Cambria"/>
              </a:rPr>
              <a:t> </a:t>
            </a:r>
            <a:r>
              <a:rPr dirty="0" sz="11100" spc="-1490">
                <a:latin typeface="Cambria"/>
                <a:cs typeface="Cambria"/>
              </a:rPr>
              <a:t>L</a:t>
            </a:r>
            <a:r>
              <a:rPr dirty="0" sz="11100" spc="-1250">
                <a:latin typeface="Cambria"/>
                <a:cs typeface="Cambria"/>
              </a:rPr>
              <a:t> </a:t>
            </a:r>
            <a:r>
              <a:rPr dirty="0" sz="11100" spc="-1660">
                <a:latin typeface="Cambria"/>
                <a:cs typeface="Cambria"/>
              </a:rPr>
              <a:t>I</a:t>
            </a:r>
            <a:r>
              <a:rPr dirty="0" sz="11100" spc="-1245">
                <a:latin typeface="Cambria"/>
                <a:cs typeface="Cambria"/>
              </a:rPr>
              <a:t> </a:t>
            </a:r>
            <a:r>
              <a:rPr dirty="0" sz="11100" spc="-2010">
                <a:latin typeface="Cambria"/>
                <a:cs typeface="Cambria"/>
              </a:rPr>
              <a:t>O</a:t>
            </a:r>
            <a:endParaRPr sz="1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2022-07-29T03:28:39Z</dcterms:created>
  <dcterms:modified xsi:type="dcterms:W3CDTF">2022-07-29T03:28:39Z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