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0CFA7D-207C-4DB3-B9B2-B86687D2AEC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B996DC-6C96-43D9-B320-CDF44282AE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73D484-BF42-461B-B29C-088103E3279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0EB3E4-A5E6-40C2-8C39-72A9E1B0005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8ECF19-52F0-4BEE-A6AF-98EA273B4A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863C3B-C193-4B5C-9A21-06C621A83F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E00786-A629-4025-8582-885456B6D95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BE3788-FF5A-4762-9678-B63EBD19EA3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B3BE2C-D966-4DBB-81EB-EEFC424439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754FF0-C773-413C-A248-CDEECA54D3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3286EF-A373-43B6-AE25-ED53232F4D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6E3E1C-5056-4122-836A-339DD49099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043C7E-8900-4912-89ED-D83917AE1B9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0" name="object 3"/>
          <p:cNvGrpSpPr/>
          <p:nvPr/>
        </p:nvGrpSpPr>
        <p:grpSpPr>
          <a:xfrm>
            <a:off x="1003320" y="3098880"/>
            <a:ext cx="5549400" cy="5492880"/>
            <a:chOff x="1003320" y="3098880"/>
            <a:chExt cx="5549400" cy="5492880"/>
          </a:xfrm>
        </p:grpSpPr>
        <p:pic>
          <p:nvPicPr>
            <p:cNvPr id="41" name="object 4" descr=""/>
            <p:cNvPicPr/>
            <p:nvPr/>
          </p:nvPicPr>
          <p:blipFill>
            <a:blip r:embed="rId1"/>
            <a:stretch/>
          </p:blipFill>
          <p:spPr>
            <a:xfrm>
              <a:off x="1003320" y="3610440"/>
              <a:ext cx="5549400" cy="4981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2938320" y="4384080"/>
              <a:ext cx="1680480" cy="2845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3"/>
            <a:stretch/>
          </p:blipFill>
          <p:spPr>
            <a:xfrm>
              <a:off x="2433240" y="3098880"/>
              <a:ext cx="2693880" cy="131220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2022-07-29T03:28:38Z</dcterms:created>
  <dc:creator/>
  <dc:description/>
  <dc:language>en-US</dc:language>
  <cp:lastModifiedBy/>
  <dcterms:modified xsi:type="dcterms:W3CDTF">2022-07-29T03:28:38Z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