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bold r:id="rId8"/>
    </p:embeddedFont>
    <p:embeddedFont>
      <p:font typeface="Calibri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7155" y="3763765"/>
            <a:ext cx="5038089" cy="1214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2565" rIns="0" bIns="0" rtlCol="0" vert="horz">
            <a:spAutoFit/>
          </a:bodyPr>
          <a:lstStyle/>
          <a:p>
            <a:pPr algn="ctr" marL="403225">
              <a:lnSpc>
                <a:spcPct val="100000"/>
              </a:lnSpc>
              <a:spcBef>
                <a:spcPts val="1595"/>
              </a:spcBef>
            </a:pPr>
            <a:r>
              <a:rPr dirty="0" spc="-10"/>
              <a:t>COMPUTACIÓN</a:t>
            </a:r>
          </a:p>
          <a:p>
            <a:pPr algn="ctr" marL="403225">
              <a:lnSpc>
                <a:spcPct val="100000"/>
              </a:lnSpc>
              <a:spcBef>
                <a:spcPts val="430"/>
              </a:spcBef>
            </a:pPr>
            <a:r>
              <a:rPr dirty="0" sz="1400" spc="-10" b="0">
                <a:latin typeface="Calibri"/>
                <a:cs typeface="Calibri"/>
              </a:rPr>
              <a:t>https://</a:t>
            </a:r>
            <a:r>
              <a:rPr dirty="0" sz="1400" spc="-10" b="0">
                <a:latin typeface="Calibri"/>
                <a:cs typeface="Calibri"/>
                <a:hlinkClick r:id="rId2"/>
              </a:rPr>
              <a:t>www.superportadas.com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2022-05-08T06:13:07Z</dcterms:created>
  <dcterms:modified xsi:type="dcterms:W3CDTF">2022-05-08T06:13:07Z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