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98BC3F-3C8A-479D-B20C-D9CE96D4F03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411280" y="807480"/>
            <a:ext cx="2949480" cy="181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E232B63-197D-4A0D-B5CF-730726EDDAB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411280" y="807480"/>
            <a:ext cx="2949480" cy="181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B74A77-7729-436B-9E6D-28F6183BA43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411280" y="807480"/>
            <a:ext cx="2949480" cy="181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A2128B-F754-429A-A21C-E3A32CD4B06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11280" y="807480"/>
            <a:ext cx="2949480" cy="181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7F4230-46C1-47CF-B577-31D970BF639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11280" y="807480"/>
            <a:ext cx="2949480" cy="181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120EFE-874E-4EDA-B206-C532CB5AD33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411280" y="807480"/>
            <a:ext cx="2949480" cy="181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A9F484-B1F2-4147-9A82-A207C59E4E4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11280" y="807480"/>
            <a:ext cx="2949480" cy="181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6B798F5-14BE-487E-96A2-C5BDF686D20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411280" y="807480"/>
            <a:ext cx="2949480" cy="8420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F926ED1-9BF7-4EA3-B5BC-3A06553E005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11280" y="807480"/>
            <a:ext cx="2949480" cy="181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0C42B8E-DA4B-466A-B594-F6624CC9271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11280" y="807480"/>
            <a:ext cx="2949480" cy="181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6DC2AF-9971-4C49-80C2-110B64C96D2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11280" y="807480"/>
            <a:ext cx="2949480" cy="181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3BCFAA-B3C4-4D14-8A08-613562154CA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2967840"/>
            <a:ext cx="7772040" cy="708120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411280" y="807480"/>
            <a:ext cx="2949480" cy="181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000" spc="-1" strike="noStrike">
                <a:latin typeface="Calibri"/>
              </a:rPr>
              <a:t>Click to edit the title text format</a:t>
            </a:r>
            <a:endParaRPr b="0" lang="en-US" sz="9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A891E03-C669-4C3C-A597-C331E6A5365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411280" y="807480"/>
            <a:ext cx="2949480" cy="180396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9000" spc="-12" strike="noStrike">
                <a:solidFill>
                  <a:srgbClr val="252525"/>
                </a:solidFill>
                <a:latin typeface="Arial"/>
              </a:rPr>
              <a:t>Tesis</a:t>
            </a:r>
            <a:endParaRPr b="0" lang="en-US" sz="9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624"/>
              </a:spcBef>
              <a:buNone/>
            </a:pPr>
            <a:r>
              <a:rPr b="0" lang="en-US" sz="1400" spc="-12" strike="noStrike">
                <a:solidFill>
                  <a:srgbClr val="252525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25252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1658160" y="8847360"/>
            <a:ext cx="2048760" cy="102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67000"/>
              </a:lnSpc>
              <a:spcBef>
                <a:spcPts val="54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5252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2022-07-29T05:33:52Z</dcterms:created>
  <dc:creator/>
  <dc:description/>
  <dc:language>en-US</dc:language>
  <cp:lastModifiedBy/>
  <dcterms:modified xsi:type="dcterms:W3CDTF">2022-07-29T05:33:52Z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