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gency FB" panose="00000000000000000000" pitchFamily="34" charset="1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5B7E"/>
                </a:solidFill>
                <a:latin typeface="Agency FB"/>
                <a:cs typeface="Agency F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5B7E"/>
                </a:solidFill>
                <a:latin typeface="Agency FB"/>
                <a:cs typeface="Agency F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5B7E"/>
                </a:solidFill>
                <a:latin typeface="Agency FB"/>
                <a:cs typeface="Agency F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465319"/>
            <a:ext cx="7772400" cy="559308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465319"/>
            <a:ext cx="7772400" cy="5593080"/>
          </a:xfrm>
          <a:custGeom>
            <a:avLst/>
            <a:gdLst/>
            <a:ahLst/>
            <a:cxnLst/>
            <a:rect l="l" t="t" r="r" b="b"/>
            <a:pathLst>
              <a:path w="7772400" h="5593080">
                <a:moveTo>
                  <a:pt x="0" y="5593080"/>
                </a:moveTo>
                <a:lnTo>
                  <a:pt x="7772400" y="5593080"/>
                </a:lnTo>
              </a:path>
              <a:path w="7772400" h="5593080">
                <a:moveTo>
                  <a:pt x="7772400" y="0"/>
                </a:moveTo>
                <a:lnTo>
                  <a:pt x="0" y="0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7360" y="2694432"/>
            <a:ext cx="4248912" cy="424891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76983" y="2734056"/>
            <a:ext cx="4114800" cy="41148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76983" y="273405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2057400"/>
                </a:moveTo>
                <a:lnTo>
                  <a:pt x="561" y="2008836"/>
                </a:lnTo>
                <a:lnTo>
                  <a:pt x="2239" y="1960548"/>
                </a:lnTo>
                <a:lnTo>
                  <a:pt x="5020" y="1912549"/>
                </a:lnTo>
                <a:lnTo>
                  <a:pt x="8891" y="1864850"/>
                </a:lnTo>
                <a:lnTo>
                  <a:pt x="13841" y="1817464"/>
                </a:lnTo>
                <a:lnTo>
                  <a:pt x="19857" y="1770402"/>
                </a:lnTo>
                <a:lnTo>
                  <a:pt x="26927" y="1723679"/>
                </a:lnTo>
                <a:lnTo>
                  <a:pt x="35039" y="1677305"/>
                </a:lnTo>
                <a:lnTo>
                  <a:pt x="44180" y="1631294"/>
                </a:lnTo>
                <a:lnTo>
                  <a:pt x="54337" y="1585657"/>
                </a:lnTo>
                <a:lnTo>
                  <a:pt x="65499" y="1540407"/>
                </a:lnTo>
                <a:lnTo>
                  <a:pt x="77653" y="1495557"/>
                </a:lnTo>
                <a:lnTo>
                  <a:pt x="90786" y="1451118"/>
                </a:lnTo>
                <a:lnTo>
                  <a:pt x="104887" y="1407103"/>
                </a:lnTo>
                <a:lnTo>
                  <a:pt x="119943" y="1363524"/>
                </a:lnTo>
                <a:lnTo>
                  <a:pt x="135942" y="1320394"/>
                </a:lnTo>
                <a:lnTo>
                  <a:pt x="152871" y="1277725"/>
                </a:lnTo>
                <a:lnTo>
                  <a:pt x="170718" y="1235529"/>
                </a:lnTo>
                <a:lnTo>
                  <a:pt x="189470" y="1193820"/>
                </a:lnTo>
                <a:lnTo>
                  <a:pt x="209116" y="1152608"/>
                </a:lnTo>
                <a:lnTo>
                  <a:pt x="229643" y="1111906"/>
                </a:lnTo>
                <a:lnTo>
                  <a:pt x="251038" y="1071728"/>
                </a:lnTo>
                <a:lnTo>
                  <a:pt x="273290" y="1032084"/>
                </a:lnTo>
                <a:lnTo>
                  <a:pt x="296385" y="992989"/>
                </a:lnTo>
                <a:lnTo>
                  <a:pt x="320312" y="954452"/>
                </a:lnTo>
                <a:lnTo>
                  <a:pt x="345058" y="916488"/>
                </a:lnTo>
                <a:lnTo>
                  <a:pt x="370611" y="879109"/>
                </a:lnTo>
                <a:lnTo>
                  <a:pt x="396959" y="842326"/>
                </a:lnTo>
                <a:lnTo>
                  <a:pt x="424088" y="806153"/>
                </a:lnTo>
                <a:lnTo>
                  <a:pt x="451988" y="770601"/>
                </a:lnTo>
                <a:lnTo>
                  <a:pt x="480644" y="735684"/>
                </a:lnTo>
                <a:lnTo>
                  <a:pt x="510046" y="701412"/>
                </a:lnTo>
                <a:lnTo>
                  <a:pt x="540181" y="667799"/>
                </a:lnTo>
                <a:lnTo>
                  <a:pt x="571036" y="634857"/>
                </a:lnTo>
                <a:lnTo>
                  <a:pt x="602599" y="602599"/>
                </a:lnTo>
                <a:lnTo>
                  <a:pt x="634857" y="571036"/>
                </a:lnTo>
                <a:lnTo>
                  <a:pt x="667799" y="540181"/>
                </a:lnTo>
                <a:lnTo>
                  <a:pt x="701412" y="510046"/>
                </a:lnTo>
                <a:lnTo>
                  <a:pt x="735684" y="480644"/>
                </a:lnTo>
                <a:lnTo>
                  <a:pt x="770601" y="451988"/>
                </a:lnTo>
                <a:lnTo>
                  <a:pt x="806153" y="424088"/>
                </a:lnTo>
                <a:lnTo>
                  <a:pt x="842326" y="396959"/>
                </a:lnTo>
                <a:lnTo>
                  <a:pt x="879109" y="370611"/>
                </a:lnTo>
                <a:lnTo>
                  <a:pt x="916488" y="345058"/>
                </a:lnTo>
                <a:lnTo>
                  <a:pt x="954452" y="320312"/>
                </a:lnTo>
                <a:lnTo>
                  <a:pt x="992989" y="296385"/>
                </a:lnTo>
                <a:lnTo>
                  <a:pt x="1032084" y="273290"/>
                </a:lnTo>
                <a:lnTo>
                  <a:pt x="1071728" y="251038"/>
                </a:lnTo>
                <a:lnTo>
                  <a:pt x="1111906" y="229643"/>
                </a:lnTo>
                <a:lnTo>
                  <a:pt x="1152608" y="209116"/>
                </a:lnTo>
                <a:lnTo>
                  <a:pt x="1193820" y="189470"/>
                </a:lnTo>
                <a:lnTo>
                  <a:pt x="1235529" y="170718"/>
                </a:lnTo>
                <a:lnTo>
                  <a:pt x="1277725" y="152871"/>
                </a:lnTo>
                <a:lnTo>
                  <a:pt x="1320394" y="135942"/>
                </a:lnTo>
                <a:lnTo>
                  <a:pt x="1363524" y="119943"/>
                </a:lnTo>
                <a:lnTo>
                  <a:pt x="1407103" y="104887"/>
                </a:lnTo>
                <a:lnTo>
                  <a:pt x="1451118" y="90786"/>
                </a:lnTo>
                <a:lnTo>
                  <a:pt x="1495557" y="77653"/>
                </a:lnTo>
                <a:lnTo>
                  <a:pt x="1540407" y="65499"/>
                </a:lnTo>
                <a:lnTo>
                  <a:pt x="1585657" y="54337"/>
                </a:lnTo>
                <a:lnTo>
                  <a:pt x="1631294" y="44180"/>
                </a:lnTo>
                <a:lnTo>
                  <a:pt x="1677305" y="35039"/>
                </a:lnTo>
                <a:lnTo>
                  <a:pt x="1723679" y="26927"/>
                </a:lnTo>
                <a:lnTo>
                  <a:pt x="1770402" y="19857"/>
                </a:lnTo>
                <a:lnTo>
                  <a:pt x="1817464" y="13841"/>
                </a:lnTo>
                <a:lnTo>
                  <a:pt x="1864850" y="8891"/>
                </a:lnTo>
                <a:lnTo>
                  <a:pt x="1912549" y="5020"/>
                </a:lnTo>
                <a:lnTo>
                  <a:pt x="1960548" y="2239"/>
                </a:lnTo>
                <a:lnTo>
                  <a:pt x="2008836" y="561"/>
                </a:lnTo>
                <a:lnTo>
                  <a:pt x="2057400" y="0"/>
                </a:lnTo>
                <a:lnTo>
                  <a:pt x="2105963" y="561"/>
                </a:lnTo>
                <a:lnTo>
                  <a:pt x="2154251" y="2239"/>
                </a:lnTo>
                <a:lnTo>
                  <a:pt x="2202250" y="5020"/>
                </a:lnTo>
                <a:lnTo>
                  <a:pt x="2249949" y="8891"/>
                </a:lnTo>
                <a:lnTo>
                  <a:pt x="2297335" y="13841"/>
                </a:lnTo>
                <a:lnTo>
                  <a:pt x="2344397" y="19857"/>
                </a:lnTo>
                <a:lnTo>
                  <a:pt x="2391120" y="26927"/>
                </a:lnTo>
                <a:lnTo>
                  <a:pt x="2437494" y="35039"/>
                </a:lnTo>
                <a:lnTo>
                  <a:pt x="2483505" y="44180"/>
                </a:lnTo>
                <a:lnTo>
                  <a:pt x="2529142" y="54337"/>
                </a:lnTo>
                <a:lnTo>
                  <a:pt x="2574392" y="65499"/>
                </a:lnTo>
                <a:lnTo>
                  <a:pt x="2619242" y="77653"/>
                </a:lnTo>
                <a:lnTo>
                  <a:pt x="2663681" y="90786"/>
                </a:lnTo>
                <a:lnTo>
                  <a:pt x="2707696" y="104887"/>
                </a:lnTo>
                <a:lnTo>
                  <a:pt x="2751275" y="119943"/>
                </a:lnTo>
                <a:lnTo>
                  <a:pt x="2794405" y="135942"/>
                </a:lnTo>
                <a:lnTo>
                  <a:pt x="2837074" y="152871"/>
                </a:lnTo>
                <a:lnTo>
                  <a:pt x="2879270" y="170718"/>
                </a:lnTo>
                <a:lnTo>
                  <a:pt x="2920979" y="189470"/>
                </a:lnTo>
                <a:lnTo>
                  <a:pt x="2962191" y="209116"/>
                </a:lnTo>
                <a:lnTo>
                  <a:pt x="3002893" y="229643"/>
                </a:lnTo>
                <a:lnTo>
                  <a:pt x="3043071" y="251038"/>
                </a:lnTo>
                <a:lnTo>
                  <a:pt x="3082715" y="273290"/>
                </a:lnTo>
                <a:lnTo>
                  <a:pt x="3121810" y="296385"/>
                </a:lnTo>
                <a:lnTo>
                  <a:pt x="3160347" y="320312"/>
                </a:lnTo>
                <a:lnTo>
                  <a:pt x="3198311" y="345058"/>
                </a:lnTo>
                <a:lnTo>
                  <a:pt x="3235690" y="370611"/>
                </a:lnTo>
                <a:lnTo>
                  <a:pt x="3272473" y="396959"/>
                </a:lnTo>
                <a:lnTo>
                  <a:pt x="3308646" y="424088"/>
                </a:lnTo>
                <a:lnTo>
                  <a:pt x="3344198" y="451988"/>
                </a:lnTo>
                <a:lnTo>
                  <a:pt x="3379115" y="480644"/>
                </a:lnTo>
                <a:lnTo>
                  <a:pt x="3413387" y="510046"/>
                </a:lnTo>
                <a:lnTo>
                  <a:pt x="3447000" y="540181"/>
                </a:lnTo>
                <a:lnTo>
                  <a:pt x="3479942" y="571036"/>
                </a:lnTo>
                <a:lnTo>
                  <a:pt x="3512200" y="602599"/>
                </a:lnTo>
                <a:lnTo>
                  <a:pt x="3543763" y="634857"/>
                </a:lnTo>
                <a:lnTo>
                  <a:pt x="3574618" y="667799"/>
                </a:lnTo>
                <a:lnTo>
                  <a:pt x="3604753" y="701412"/>
                </a:lnTo>
                <a:lnTo>
                  <a:pt x="3634155" y="735684"/>
                </a:lnTo>
                <a:lnTo>
                  <a:pt x="3662811" y="770601"/>
                </a:lnTo>
                <a:lnTo>
                  <a:pt x="3690711" y="806153"/>
                </a:lnTo>
                <a:lnTo>
                  <a:pt x="3717840" y="842326"/>
                </a:lnTo>
                <a:lnTo>
                  <a:pt x="3744188" y="879109"/>
                </a:lnTo>
                <a:lnTo>
                  <a:pt x="3769741" y="916488"/>
                </a:lnTo>
                <a:lnTo>
                  <a:pt x="3794487" y="954452"/>
                </a:lnTo>
                <a:lnTo>
                  <a:pt x="3818414" y="992989"/>
                </a:lnTo>
                <a:lnTo>
                  <a:pt x="3841509" y="1032084"/>
                </a:lnTo>
                <a:lnTo>
                  <a:pt x="3863761" y="1071728"/>
                </a:lnTo>
                <a:lnTo>
                  <a:pt x="3885156" y="1111906"/>
                </a:lnTo>
                <a:lnTo>
                  <a:pt x="3905683" y="1152608"/>
                </a:lnTo>
                <a:lnTo>
                  <a:pt x="3925329" y="1193820"/>
                </a:lnTo>
                <a:lnTo>
                  <a:pt x="3944081" y="1235529"/>
                </a:lnTo>
                <a:lnTo>
                  <a:pt x="3961928" y="1277725"/>
                </a:lnTo>
                <a:lnTo>
                  <a:pt x="3978857" y="1320394"/>
                </a:lnTo>
                <a:lnTo>
                  <a:pt x="3994856" y="1363524"/>
                </a:lnTo>
                <a:lnTo>
                  <a:pt x="4009912" y="1407103"/>
                </a:lnTo>
                <a:lnTo>
                  <a:pt x="4024013" y="1451118"/>
                </a:lnTo>
                <a:lnTo>
                  <a:pt x="4037146" y="1495557"/>
                </a:lnTo>
                <a:lnTo>
                  <a:pt x="4049300" y="1540407"/>
                </a:lnTo>
                <a:lnTo>
                  <a:pt x="4060462" y="1585657"/>
                </a:lnTo>
                <a:lnTo>
                  <a:pt x="4070619" y="1631294"/>
                </a:lnTo>
                <a:lnTo>
                  <a:pt x="4079760" y="1677305"/>
                </a:lnTo>
                <a:lnTo>
                  <a:pt x="4087872" y="1723679"/>
                </a:lnTo>
                <a:lnTo>
                  <a:pt x="4094942" y="1770402"/>
                </a:lnTo>
                <a:lnTo>
                  <a:pt x="4100958" y="1817464"/>
                </a:lnTo>
                <a:lnTo>
                  <a:pt x="4105908" y="1864850"/>
                </a:lnTo>
                <a:lnTo>
                  <a:pt x="4109779" y="1912549"/>
                </a:lnTo>
                <a:lnTo>
                  <a:pt x="4112560" y="1960548"/>
                </a:lnTo>
                <a:lnTo>
                  <a:pt x="4114238" y="2008836"/>
                </a:lnTo>
                <a:lnTo>
                  <a:pt x="4114800" y="2057400"/>
                </a:lnTo>
                <a:lnTo>
                  <a:pt x="4114238" y="2105963"/>
                </a:lnTo>
                <a:lnTo>
                  <a:pt x="4112560" y="2154251"/>
                </a:lnTo>
                <a:lnTo>
                  <a:pt x="4109779" y="2202250"/>
                </a:lnTo>
                <a:lnTo>
                  <a:pt x="4105908" y="2249949"/>
                </a:lnTo>
                <a:lnTo>
                  <a:pt x="4100958" y="2297335"/>
                </a:lnTo>
                <a:lnTo>
                  <a:pt x="4094942" y="2344397"/>
                </a:lnTo>
                <a:lnTo>
                  <a:pt x="4087872" y="2391120"/>
                </a:lnTo>
                <a:lnTo>
                  <a:pt x="4079760" y="2437494"/>
                </a:lnTo>
                <a:lnTo>
                  <a:pt x="4070619" y="2483505"/>
                </a:lnTo>
                <a:lnTo>
                  <a:pt x="4060462" y="2529142"/>
                </a:lnTo>
                <a:lnTo>
                  <a:pt x="4049300" y="2574392"/>
                </a:lnTo>
                <a:lnTo>
                  <a:pt x="4037146" y="2619242"/>
                </a:lnTo>
                <a:lnTo>
                  <a:pt x="4024013" y="2663681"/>
                </a:lnTo>
                <a:lnTo>
                  <a:pt x="4009912" y="2707696"/>
                </a:lnTo>
                <a:lnTo>
                  <a:pt x="3994856" y="2751275"/>
                </a:lnTo>
                <a:lnTo>
                  <a:pt x="3978857" y="2794405"/>
                </a:lnTo>
                <a:lnTo>
                  <a:pt x="3961928" y="2837074"/>
                </a:lnTo>
                <a:lnTo>
                  <a:pt x="3944081" y="2879270"/>
                </a:lnTo>
                <a:lnTo>
                  <a:pt x="3925329" y="2920979"/>
                </a:lnTo>
                <a:lnTo>
                  <a:pt x="3905683" y="2962191"/>
                </a:lnTo>
                <a:lnTo>
                  <a:pt x="3885156" y="3002893"/>
                </a:lnTo>
                <a:lnTo>
                  <a:pt x="3863761" y="3043071"/>
                </a:lnTo>
                <a:lnTo>
                  <a:pt x="3841509" y="3082715"/>
                </a:lnTo>
                <a:lnTo>
                  <a:pt x="3818414" y="3121810"/>
                </a:lnTo>
                <a:lnTo>
                  <a:pt x="3794487" y="3160347"/>
                </a:lnTo>
                <a:lnTo>
                  <a:pt x="3769741" y="3198311"/>
                </a:lnTo>
                <a:lnTo>
                  <a:pt x="3744188" y="3235690"/>
                </a:lnTo>
                <a:lnTo>
                  <a:pt x="3717840" y="3272473"/>
                </a:lnTo>
                <a:lnTo>
                  <a:pt x="3690711" y="3308646"/>
                </a:lnTo>
                <a:lnTo>
                  <a:pt x="3662811" y="3344198"/>
                </a:lnTo>
                <a:lnTo>
                  <a:pt x="3634155" y="3379115"/>
                </a:lnTo>
                <a:lnTo>
                  <a:pt x="3604753" y="3413387"/>
                </a:lnTo>
                <a:lnTo>
                  <a:pt x="3574618" y="3447000"/>
                </a:lnTo>
                <a:lnTo>
                  <a:pt x="3543763" y="3479942"/>
                </a:lnTo>
                <a:lnTo>
                  <a:pt x="3512200" y="3512200"/>
                </a:lnTo>
                <a:lnTo>
                  <a:pt x="3479942" y="3543763"/>
                </a:lnTo>
                <a:lnTo>
                  <a:pt x="3447000" y="3574618"/>
                </a:lnTo>
                <a:lnTo>
                  <a:pt x="3413387" y="3604753"/>
                </a:lnTo>
                <a:lnTo>
                  <a:pt x="3379115" y="3634155"/>
                </a:lnTo>
                <a:lnTo>
                  <a:pt x="3344198" y="3662811"/>
                </a:lnTo>
                <a:lnTo>
                  <a:pt x="3308646" y="3690711"/>
                </a:lnTo>
                <a:lnTo>
                  <a:pt x="3272473" y="3717840"/>
                </a:lnTo>
                <a:lnTo>
                  <a:pt x="3235690" y="3744188"/>
                </a:lnTo>
                <a:lnTo>
                  <a:pt x="3198311" y="3769741"/>
                </a:lnTo>
                <a:lnTo>
                  <a:pt x="3160347" y="3794487"/>
                </a:lnTo>
                <a:lnTo>
                  <a:pt x="3121810" y="3818414"/>
                </a:lnTo>
                <a:lnTo>
                  <a:pt x="3082715" y="3841509"/>
                </a:lnTo>
                <a:lnTo>
                  <a:pt x="3043071" y="3863761"/>
                </a:lnTo>
                <a:lnTo>
                  <a:pt x="3002893" y="3885156"/>
                </a:lnTo>
                <a:lnTo>
                  <a:pt x="2962191" y="3905683"/>
                </a:lnTo>
                <a:lnTo>
                  <a:pt x="2920979" y="3925329"/>
                </a:lnTo>
                <a:lnTo>
                  <a:pt x="2879270" y="3944081"/>
                </a:lnTo>
                <a:lnTo>
                  <a:pt x="2837074" y="3961928"/>
                </a:lnTo>
                <a:lnTo>
                  <a:pt x="2794405" y="3978857"/>
                </a:lnTo>
                <a:lnTo>
                  <a:pt x="2751275" y="3994856"/>
                </a:lnTo>
                <a:lnTo>
                  <a:pt x="2707696" y="4009912"/>
                </a:lnTo>
                <a:lnTo>
                  <a:pt x="2663681" y="4024013"/>
                </a:lnTo>
                <a:lnTo>
                  <a:pt x="2619242" y="4037146"/>
                </a:lnTo>
                <a:lnTo>
                  <a:pt x="2574392" y="4049300"/>
                </a:lnTo>
                <a:lnTo>
                  <a:pt x="2529142" y="4060462"/>
                </a:lnTo>
                <a:lnTo>
                  <a:pt x="2483505" y="4070619"/>
                </a:lnTo>
                <a:lnTo>
                  <a:pt x="2437494" y="4079760"/>
                </a:lnTo>
                <a:lnTo>
                  <a:pt x="2391120" y="4087872"/>
                </a:lnTo>
                <a:lnTo>
                  <a:pt x="2344397" y="4094942"/>
                </a:lnTo>
                <a:lnTo>
                  <a:pt x="2297335" y="4100958"/>
                </a:lnTo>
                <a:lnTo>
                  <a:pt x="2249949" y="4105908"/>
                </a:lnTo>
                <a:lnTo>
                  <a:pt x="2202250" y="4109779"/>
                </a:lnTo>
                <a:lnTo>
                  <a:pt x="2154251" y="4112560"/>
                </a:lnTo>
                <a:lnTo>
                  <a:pt x="2105963" y="4114238"/>
                </a:lnTo>
                <a:lnTo>
                  <a:pt x="2057400" y="4114800"/>
                </a:lnTo>
                <a:lnTo>
                  <a:pt x="2008836" y="4114238"/>
                </a:lnTo>
                <a:lnTo>
                  <a:pt x="1960548" y="4112560"/>
                </a:lnTo>
                <a:lnTo>
                  <a:pt x="1912549" y="4109779"/>
                </a:lnTo>
                <a:lnTo>
                  <a:pt x="1864850" y="4105908"/>
                </a:lnTo>
                <a:lnTo>
                  <a:pt x="1817464" y="4100958"/>
                </a:lnTo>
                <a:lnTo>
                  <a:pt x="1770402" y="4094942"/>
                </a:lnTo>
                <a:lnTo>
                  <a:pt x="1723679" y="4087872"/>
                </a:lnTo>
                <a:lnTo>
                  <a:pt x="1677305" y="4079760"/>
                </a:lnTo>
                <a:lnTo>
                  <a:pt x="1631294" y="4070619"/>
                </a:lnTo>
                <a:lnTo>
                  <a:pt x="1585657" y="4060462"/>
                </a:lnTo>
                <a:lnTo>
                  <a:pt x="1540407" y="4049300"/>
                </a:lnTo>
                <a:lnTo>
                  <a:pt x="1495557" y="4037146"/>
                </a:lnTo>
                <a:lnTo>
                  <a:pt x="1451118" y="4024013"/>
                </a:lnTo>
                <a:lnTo>
                  <a:pt x="1407103" y="4009912"/>
                </a:lnTo>
                <a:lnTo>
                  <a:pt x="1363524" y="3994856"/>
                </a:lnTo>
                <a:lnTo>
                  <a:pt x="1320394" y="3978857"/>
                </a:lnTo>
                <a:lnTo>
                  <a:pt x="1277725" y="3961928"/>
                </a:lnTo>
                <a:lnTo>
                  <a:pt x="1235529" y="3944081"/>
                </a:lnTo>
                <a:lnTo>
                  <a:pt x="1193820" y="3925329"/>
                </a:lnTo>
                <a:lnTo>
                  <a:pt x="1152608" y="3905683"/>
                </a:lnTo>
                <a:lnTo>
                  <a:pt x="1111906" y="3885156"/>
                </a:lnTo>
                <a:lnTo>
                  <a:pt x="1071728" y="3863761"/>
                </a:lnTo>
                <a:lnTo>
                  <a:pt x="1032084" y="3841509"/>
                </a:lnTo>
                <a:lnTo>
                  <a:pt x="992989" y="3818414"/>
                </a:lnTo>
                <a:lnTo>
                  <a:pt x="954452" y="3794487"/>
                </a:lnTo>
                <a:lnTo>
                  <a:pt x="916488" y="3769741"/>
                </a:lnTo>
                <a:lnTo>
                  <a:pt x="879109" y="3744188"/>
                </a:lnTo>
                <a:lnTo>
                  <a:pt x="842326" y="3717840"/>
                </a:lnTo>
                <a:lnTo>
                  <a:pt x="806153" y="3690711"/>
                </a:lnTo>
                <a:lnTo>
                  <a:pt x="770601" y="3662811"/>
                </a:lnTo>
                <a:lnTo>
                  <a:pt x="735684" y="3634155"/>
                </a:lnTo>
                <a:lnTo>
                  <a:pt x="701412" y="3604753"/>
                </a:lnTo>
                <a:lnTo>
                  <a:pt x="667799" y="3574618"/>
                </a:lnTo>
                <a:lnTo>
                  <a:pt x="634857" y="3543763"/>
                </a:lnTo>
                <a:lnTo>
                  <a:pt x="602599" y="3512200"/>
                </a:lnTo>
                <a:lnTo>
                  <a:pt x="571036" y="3479942"/>
                </a:lnTo>
                <a:lnTo>
                  <a:pt x="540181" y="3447000"/>
                </a:lnTo>
                <a:lnTo>
                  <a:pt x="510046" y="3413387"/>
                </a:lnTo>
                <a:lnTo>
                  <a:pt x="480644" y="3379115"/>
                </a:lnTo>
                <a:lnTo>
                  <a:pt x="451988" y="3344198"/>
                </a:lnTo>
                <a:lnTo>
                  <a:pt x="424088" y="3308646"/>
                </a:lnTo>
                <a:lnTo>
                  <a:pt x="396959" y="3272473"/>
                </a:lnTo>
                <a:lnTo>
                  <a:pt x="370611" y="3235690"/>
                </a:lnTo>
                <a:lnTo>
                  <a:pt x="345058" y="3198311"/>
                </a:lnTo>
                <a:lnTo>
                  <a:pt x="320312" y="3160347"/>
                </a:lnTo>
                <a:lnTo>
                  <a:pt x="296385" y="3121810"/>
                </a:lnTo>
                <a:lnTo>
                  <a:pt x="273290" y="3082715"/>
                </a:lnTo>
                <a:lnTo>
                  <a:pt x="251038" y="3043071"/>
                </a:lnTo>
                <a:lnTo>
                  <a:pt x="229643" y="3002893"/>
                </a:lnTo>
                <a:lnTo>
                  <a:pt x="209116" y="2962191"/>
                </a:lnTo>
                <a:lnTo>
                  <a:pt x="189470" y="2920979"/>
                </a:lnTo>
                <a:lnTo>
                  <a:pt x="170718" y="2879270"/>
                </a:lnTo>
                <a:lnTo>
                  <a:pt x="152871" y="2837074"/>
                </a:lnTo>
                <a:lnTo>
                  <a:pt x="135942" y="2794405"/>
                </a:lnTo>
                <a:lnTo>
                  <a:pt x="119943" y="2751275"/>
                </a:lnTo>
                <a:lnTo>
                  <a:pt x="104887" y="2707696"/>
                </a:lnTo>
                <a:lnTo>
                  <a:pt x="90786" y="2663681"/>
                </a:lnTo>
                <a:lnTo>
                  <a:pt x="77653" y="2619242"/>
                </a:lnTo>
                <a:lnTo>
                  <a:pt x="65499" y="2574392"/>
                </a:lnTo>
                <a:lnTo>
                  <a:pt x="54337" y="2529142"/>
                </a:lnTo>
                <a:lnTo>
                  <a:pt x="44180" y="2483505"/>
                </a:lnTo>
                <a:lnTo>
                  <a:pt x="35039" y="2437494"/>
                </a:lnTo>
                <a:lnTo>
                  <a:pt x="26927" y="2391120"/>
                </a:lnTo>
                <a:lnTo>
                  <a:pt x="19857" y="2344397"/>
                </a:lnTo>
                <a:lnTo>
                  <a:pt x="13841" y="2297335"/>
                </a:lnTo>
                <a:lnTo>
                  <a:pt x="8891" y="2249949"/>
                </a:lnTo>
                <a:lnTo>
                  <a:pt x="5020" y="2202250"/>
                </a:lnTo>
                <a:lnTo>
                  <a:pt x="2239" y="2154251"/>
                </a:lnTo>
                <a:lnTo>
                  <a:pt x="561" y="2105963"/>
                </a:lnTo>
                <a:lnTo>
                  <a:pt x="0" y="2057400"/>
                </a:lnTo>
                <a:close/>
              </a:path>
            </a:pathLst>
          </a:custGeom>
          <a:ln w="24384">
            <a:solidFill>
              <a:srgbClr val="225F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6083" y="840689"/>
            <a:ext cx="5320233" cy="786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05B7E"/>
                </a:solidFill>
                <a:latin typeface="Agency FB"/>
                <a:cs typeface="Agency F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95"/>
              </a:spcBef>
            </a:pPr>
            <a:r>
              <a:rPr dirty="0"/>
              <a:t>Portada</a:t>
            </a:r>
            <a:r>
              <a:rPr dirty="0" spc="-120"/>
              <a:t> </a:t>
            </a:r>
            <a:r>
              <a:rPr dirty="0"/>
              <a:t>de</a:t>
            </a:r>
            <a:r>
              <a:rPr dirty="0" spc="-100"/>
              <a:t> </a:t>
            </a:r>
            <a:r>
              <a:rPr dirty="0" spc="-10"/>
              <a:t>matemáticas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2022-05-07T05:34:54Z</dcterms:created>
  <dcterms:modified xsi:type="dcterms:W3CDTF">2022-05-07T05:34:54Z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2022-05-07T00:00:00Z</vt:filetime>
  </property>
</Properties>
</file>