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Algerian" panose="00000000000000000000" pitchFamily="82" charset="1"/>
      <p:regular r:id="rId8"/>
    </p:embeddedFont>
    <p:embeddedFont>
      <p:font typeface="Courier New" panose="00000000000000000000" pitchFamily="49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86" y="0"/>
            <a:ext cx="7540752" cy="10692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3166" y="1301220"/>
            <a:ext cx="4636516" cy="132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166" y="1301220"/>
            <a:ext cx="2014220" cy="1327785"/>
          </a:xfrm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pc="-10"/>
              <a:t>Magnitudes</a:t>
            </a:r>
          </a:p>
          <a:p>
            <a:pPr marL="192405">
              <a:lnSpc>
                <a:spcPct val="100000"/>
              </a:lnSpc>
              <a:spcBef>
                <a:spcPts val="894"/>
              </a:spcBef>
            </a:pPr>
            <a:r>
              <a:rPr dirty="0" sz="4800" spc="-10">
                <a:latin typeface="Cambria Math"/>
                <a:cs typeface="Cambria Math"/>
              </a:rPr>
              <a:t>Físicas</a:t>
            </a:r>
            <a:endParaRPr sz="4800">
              <a:latin typeface="Cambria Math"/>
              <a:cs typeface="Cambria Math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7220457"/>
            <a:ext cx="2835275" cy="2268220"/>
            <a:chOff x="-6350" y="7220457"/>
            <a:chExt cx="2835275" cy="2268220"/>
          </a:xfrm>
        </p:grpSpPr>
        <p:sp>
          <p:nvSpPr>
            <p:cNvPr id="4" name="object 4" descr=""/>
            <p:cNvSpPr/>
            <p:nvPr/>
          </p:nvSpPr>
          <p:spPr>
            <a:xfrm>
              <a:off x="0" y="7226807"/>
              <a:ext cx="2822575" cy="2255520"/>
            </a:xfrm>
            <a:custGeom>
              <a:avLst/>
              <a:gdLst/>
              <a:ahLst/>
              <a:cxnLst/>
              <a:rect l="l" t="t" r="r" b="b"/>
              <a:pathLst>
                <a:path w="2822575" h="2255520">
                  <a:moveTo>
                    <a:pt x="2822448" y="0"/>
                  </a:moveTo>
                  <a:lnTo>
                    <a:pt x="0" y="0"/>
                  </a:lnTo>
                  <a:lnTo>
                    <a:pt x="0" y="2255520"/>
                  </a:lnTo>
                  <a:lnTo>
                    <a:pt x="2446528" y="2255520"/>
                  </a:lnTo>
                  <a:lnTo>
                    <a:pt x="2822448" y="1879600"/>
                  </a:lnTo>
                  <a:lnTo>
                    <a:pt x="2822448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446527" y="9106407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19" h="375920">
                  <a:moveTo>
                    <a:pt x="375920" y="0"/>
                  </a:moveTo>
                  <a:lnTo>
                    <a:pt x="75184" y="75184"/>
                  </a:lnTo>
                  <a:lnTo>
                    <a:pt x="0" y="375919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7226807"/>
              <a:ext cx="2822575" cy="2255520"/>
            </a:xfrm>
            <a:custGeom>
              <a:avLst/>
              <a:gdLst/>
              <a:ahLst/>
              <a:cxnLst/>
              <a:rect l="l" t="t" r="r" b="b"/>
              <a:pathLst>
                <a:path w="2822575" h="2255520">
                  <a:moveTo>
                    <a:pt x="2446528" y="2255520"/>
                  </a:moveTo>
                  <a:lnTo>
                    <a:pt x="2521712" y="1954784"/>
                  </a:lnTo>
                  <a:lnTo>
                    <a:pt x="2822448" y="1879600"/>
                  </a:lnTo>
                  <a:lnTo>
                    <a:pt x="2446528" y="2255520"/>
                  </a:lnTo>
                  <a:lnTo>
                    <a:pt x="0" y="2255520"/>
                  </a:lnTo>
                  <a:lnTo>
                    <a:pt x="0" y="0"/>
                  </a:lnTo>
                  <a:lnTo>
                    <a:pt x="2822448" y="0"/>
                  </a:lnTo>
                  <a:lnTo>
                    <a:pt x="2822448" y="1879600"/>
                  </a:lnTo>
                </a:path>
              </a:pathLst>
            </a:custGeom>
            <a:ln w="12192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47852" y="7429627"/>
            <a:ext cx="86550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Courier New"/>
                <a:cs typeface="Courier New"/>
              </a:rPr>
              <a:t>Nombres:</a:t>
            </a:r>
            <a:endParaRPr sz="1100">
              <a:latin typeface="Courier New"/>
              <a:cs typeface="Courier New"/>
            </a:endParaRPr>
          </a:p>
          <a:p>
            <a:pPr marL="12700" marR="5080">
              <a:lnSpc>
                <a:spcPct val="161800"/>
              </a:lnSpc>
              <a:spcBef>
                <a:spcPts val="5"/>
              </a:spcBef>
            </a:pPr>
            <a:r>
              <a:rPr dirty="0" sz="1100" spc="-10">
                <a:latin typeface="Courier New"/>
                <a:cs typeface="Courier New"/>
              </a:rPr>
              <a:t>Grupo: Profesor@:</a:t>
            </a:r>
            <a:endParaRPr sz="1100">
              <a:latin typeface="Courier New"/>
              <a:cs typeface="Courier New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243569" y="3566337"/>
            <a:ext cx="5315585" cy="7126605"/>
            <a:chOff x="2243569" y="3566337"/>
            <a:chExt cx="5315585" cy="7126605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3569" y="3566337"/>
              <a:ext cx="2880753" cy="313024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6295" y="9259823"/>
              <a:ext cx="2142744" cy="1432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2022-05-08T06:21:37Z</dcterms:created>
  <dcterms:modified xsi:type="dcterms:W3CDTF">2022-05-08T06:21:37Z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